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4"/>
  </p:notesMasterIdLst>
  <p:sldIdLst>
    <p:sldId id="256" r:id="rId2"/>
    <p:sldId id="257" r:id="rId3"/>
  </p:sldIdLst>
  <p:sldSz cx="7559675" cy="10691813"/>
  <p:notesSz cx="6807200" cy="9939338"/>
  <p:defaultTextStyle>
    <a:defPPr>
      <a:defRPr lang="ja-JP"/>
    </a:defPPr>
    <a:lvl1pPr marL="0" algn="l" defTabSz="1042873" rtl="0" eaLnBrk="1" latinLnBrk="0" hangingPunct="1">
      <a:defRPr kumimoji="1" sz="2053" kern="1200">
        <a:solidFill>
          <a:schemeClr val="tx1"/>
        </a:solidFill>
        <a:latin typeface="+mn-lt"/>
        <a:ea typeface="+mn-ea"/>
        <a:cs typeface="+mn-cs"/>
      </a:defRPr>
    </a:lvl1pPr>
    <a:lvl2pPr marL="521437" algn="l" defTabSz="1042873" rtl="0" eaLnBrk="1" latinLnBrk="0" hangingPunct="1">
      <a:defRPr kumimoji="1" sz="2053" kern="1200">
        <a:solidFill>
          <a:schemeClr val="tx1"/>
        </a:solidFill>
        <a:latin typeface="+mn-lt"/>
        <a:ea typeface="+mn-ea"/>
        <a:cs typeface="+mn-cs"/>
      </a:defRPr>
    </a:lvl2pPr>
    <a:lvl3pPr marL="1042873" algn="l" defTabSz="1042873" rtl="0" eaLnBrk="1" latinLnBrk="0" hangingPunct="1">
      <a:defRPr kumimoji="1" sz="2053" kern="1200">
        <a:solidFill>
          <a:schemeClr val="tx1"/>
        </a:solidFill>
        <a:latin typeface="+mn-lt"/>
        <a:ea typeface="+mn-ea"/>
        <a:cs typeface="+mn-cs"/>
      </a:defRPr>
    </a:lvl3pPr>
    <a:lvl4pPr marL="1564310" algn="l" defTabSz="1042873" rtl="0" eaLnBrk="1" latinLnBrk="0" hangingPunct="1">
      <a:defRPr kumimoji="1" sz="2053" kern="1200">
        <a:solidFill>
          <a:schemeClr val="tx1"/>
        </a:solidFill>
        <a:latin typeface="+mn-lt"/>
        <a:ea typeface="+mn-ea"/>
        <a:cs typeface="+mn-cs"/>
      </a:defRPr>
    </a:lvl4pPr>
    <a:lvl5pPr marL="2085746" algn="l" defTabSz="1042873" rtl="0" eaLnBrk="1" latinLnBrk="0" hangingPunct="1">
      <a:defRPr kumimoji="1" sz="2053" kern="1200">
        <a:solidFill>
          <a:schemeClr val="tx1"/>
        </a:solidFill>
        <a:latin typeface="+mn-lt"/>
        <a:ea typeface="+mn-ea"/>
        <a:cs typeface="+mn-cs"/>
      </a:defRPr>
    </a:lvl5pPr>
    <a:lvl6pPr marL="2607183" algn="l" defTabSz="1042873" rtl="0" eaLnBrk="1" latinLnBrk="0" hangingPunct="1">
      <a:defRPr kumimoji="1" sz="2053" kern="1200">
        <a:solidFill>
          <a:schemeClr val="tx1"/>
        </a:solidFill>
        <a:latin typeface="+mn-lt"/>
        <a:ea typeface="+mn-ea"/>
        <a:cs typeface="+mn-cs"/>
      </a:defRPr>
    </a:lvl6pPr>
    <a:lvl7pPr marL="3128620" algn="l" defTabSz="1042873" rtl="0" eaLnBrk="1" latinLnBrk="0" hangingPunct="1">
      <a:defRPr kumimoji="1" sz="2053" kern="1200">
        <a:solidFill>
          <a:schemeClr val="tx1"/>
        </a:solidFill>
        <a:latin typeface="+mn-lt"/>
        <a:ea typeface="+mn-ea"/>
        <a:cs typeface="+mn-cs"/>
      </a:defRPr>
    </a:lvl7pPr>
    <a:lvl8pPr marL="3650056" algn="l" defTabSz="1042873" rtl="0" eaLnBrk="1" latinLnBrk="0" hangingPunct="1">
      <a:defRPr kumimoji="1" sz="2053" kern="1200">
        <a:solidFill>
          <a:schemeClr val="tx1"/>
        </a:solidFill>
        <a:latin typeface="+mn-lt"/>
        <a:ea typeface="+mn-ea"/>
        <a:cs typeface="+mn-cs"/>
      </a:defRPr>
    </a:lvl8pPr>
    <a:lvl9pPr marL="4171493" algn="l" defTabSz="1042873" rtl="0" eaLnBrk="1" latinLnBrk="0" hangingPunct="1">
      <a:defRPr kumimoji="1" sz="2053"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CC3300"/>
    <a:srgbClr val="0066FF"/>
    <a:srgbClr val="FFFFFF"/>
    <a:srgbClr val="66FFFF"/>
    <a:srgbClr val="00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ABFCF23-3B69-468F-B69F-88F6DE6A72F2}" styleName="中間スタイル 1 - アクセント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69012ECD-51FC-41F1-AA8D-1B2483CD663E}" styleName="淡色スタイル 2 - アクセント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0016" autoAdjust="0"/>
    <p:restoredTop sz="93673" autoAdjust="0"/>
  </p:normalViewPr>
  <p:slideViewPr>
    <p:cSldViewPr snapToGrid="0">
      <p:cViewPr varScale="1">
        <p:scale>
          <a:sx n="69" d="100"/>
          <a:sy n="69" d="100"/>
        </p:scale>
        <p:origin x="2934"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49786" cy="498694"/>
          </a:xfrm>
          <a:prstGeom prst="rect">
            <a:avLst/>
          </a:prstGeom>
        </p:spPr>
        <p:txBody>
          <a:bodyPr vert="horz" lIns="95649" tIns="47825" rIns="95649" bIns="47825" rtlCol="0"/>
          <a:lstStyle>
            <a:lvl1pPr algn="l">
              <a:defRPr sz="1400"/>
            </a:lvl1pPr>
          </a:lstStyle>
          <a:p>
            <a:endParaRPr kumimoji="1" lang="ja-JP" altLang="en-US"/>
          </a:p>
        </p:txBody>
      </p:sp>
      <p:sp>
        <p:nvSpPr>
          <p:cNvPr id="3" name="日付プレースホルダー 2"/>
          <p:cNvSpPr>
            <a:spLocks noGrp="1"/>
          </p:cNvSpPr>
          <p:nvPr>
            <p:ph type="dt" idx="1"/>
          </p:nvPr>
        </p:nvSpPr>
        <p:spPr>
          <a:xfrm>
            <a:off x="3855839" y="0"/>
            <a:ext cx="2949786" cy="498694"/>
          </a:xfrm>
          <a:prstGeom prst="rect">
            <a:avLst/>
          </a:prstGeom>
        </p:spPr>
        <p:txBody>
          <a:bodyPr vert="horz" lIns="95649" tIns="47825" rIns="95649" bIns="47825" rtlCol="0"/>
          <a:lstStyle>
            <a:lvl1pPr algn="r">
              <a:defRPr sz="1400"/>
            </a:lvl1pPr>
          </a:lstStyle>
          <a:p>
            <a:fld id="{C5E6A52F-A6BE-4FDF-961F-077DEA4D8060}" type="datetimeFigureOut">
              <a:rPr kumimoji="1" lang="ja-JP" altLang="en-US" smtClean="0"/>
              <a:t>2023/9/26</a:t>
            </a:fld>
            <a:endParaRPr kumimoji="1" lang="ja-JP" altLang="en-US"/>
          </a:p>
        </p:txBody>
      </p:sp>
      <p:sp>
        <p:nvSpPr>
          <p:cNvPr id="4" name="スライド イメージ プレースホルダー 3"/>
          <p:cNvSpPr>
            <a:spLocks noGrp="1" noRot="1" noChangeAspect="1"/>
          </p:cNvSpPr>
          <p:nvPr>
            <p:ph type="sldImg" idx="2"/>
          </p:nvPr>
        </p:nvSpPr>
        <p:spPr>
          <a:xfrm>
            <a:off x="2217738" y="1243013"/>
            <a:ext cx="2371725" cy="3354387"/>
          </a:xfrm>
          <a:prstGeom prst="rect">
            <a:avLst/>
          </a:prstGeom>
          <a:noFill/>
          <a:ln w="12700">
            <a:solidFill>
              <a:prstClr val="black"/>
            </a:solidFill>
          </a:ln>
        </p:spPr>
        <p:txBody>
          <a:bodyPr vert="horz" lIns="95649" tIns="47825" rIns="95649" bIns="47825" rtlCol="0" anchor="ctr"/>
          <a:lstStyle/>
          <a:p>
            <a:endParaRPr lang="ja-JP" altLang="en-US"/>
          </a:p>
        </p:txBody>
      </p:sp>
      <p:sp>
        <p:nvSpPr>
          <p:cNvPr id="5" name="ノート プレースホルダー 4"/>
          <p:cNvSpPr>
            <a:spLocks noGrp="1"/>
          </p:cNvSpPr>
          <p:nvPr>
            <p:ph type="body" sz="quarter" idx="3"/>
          </p:nvPr>
        </p:nvSpPr>
        <p:spPr>
          <a:xfrm>
            <a:off x="680720" y="4783308"/>
            <a:ext cx="5445760" cy="3913615"/>
          </a:xfrm>
          <a:prstGeom prst="rect">
            <a:avLst/>
          </a:prstGeom>
        </p:spPr>
        <p:txBody>
          <a:bodyPr vert="horz" lIns="95649" tIns="47825" rIns="95649" bIns="47825"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 y="9440648"/>
            <a:ext cx="2949786" cy="498693"/>
          </a:xfrm>
          <a:prstGeom prst="rect">
            <a:avLst/>
          </a:prstGeom>
        </p:spPr>
        <p:txBody>
          <a:bodyPr vert="horz" lIns="95649" tIns="47825" rIns="95649" bIns="47825" rtlCol="0" anchor="b"/>
          <a:lstStyle>
            <a:lvl1pPr algn="l">
              <a:defRPr sz="1400"/>
            </a:lvl1pPr>
          </a:lstStyle>
          <a:p>
            <a:endParaRPr kumimoji="1" lang="ja-JP" altLang="en-US"/>
          </a:p>
        </p:txBody>
      </p:sp>
      <p:sp>
        <p:nvSpPr>
          <p:cNvPr id="7" name="スライド番号プレースホルダー 6"/>
          <p:cNvSpPr>
            <a:spLocks noGrp="1"/>
          </p:cNvSpPr>
          <p:nvPr>
            <p:ph type="sldNum" sz="quarter" idx="5"/>
          </p:nvPr>
        </p:nvSpPr>
        <p:spPr>
          <a:xfrm>
            <a:off x="3855839" y="9440648"/>
            <a:ext cx="2949786" cy="498693"/>
          </a:xfrm>
          <a:prstGeom prst="rect">
            <a:avLst/>
          </a:prstGeom>
        </p:spPr>
        <p:txBody>
          <a:bodyPr vert="horz" lIns="95649" tIns="47825" rIns="95649" bIns="47825" rtlCol="0" anchor="b"/>
          <a:lstStyle>
            <a:lvl1pPr algn="r">
              <a:defRPr sz="1400"/>
            </a:lvl1pPr>
          </a:lstStyle>
          <a:p>
            <a:fld id="{835D4942-4C76-4F9F-BF79-D14AB6F8D202}" type="slidenum">
              <a:rPr kumimoji="1" lang="ja-JP" altLang="en-US" smtClean="0"/>
              <a:t>‹#›</a:t>
            </a:fld>
            <a:endParaRPr kumimoji="1" lang="ja-JP" altLang="en-US"/>
          </a:p>
        </p:txBody>
      </p:sp>
    </p:spTree>
    <p:extLst>
      <p:ext uri="{BB962C8B-B14F-4D97-AF65-F5344CB8AC3E}">
        <p14:creationId xmlns:p14="http://schemas.microsoft.com/office/powerpoint/2010/main" val="277280280"/>
      </p:ext>
    </p:extLst>
  </p:cSld>
  <p:clrMap bg1="lt1" tx1="dk1" bg2="lt2" tx2="dk2" accent1="accent1" accent2="accent2" accent3="accent3" accent4="accent4" accent5="accent5" accent6="accent6" hlink="hlink" folHlink="folHlink"/>
  <p:notesStyle>
    <a:lvl1pPr marL="0" algn="l" defTabSz="1042873" rtl="0" eaLnBrk="1" latinLnBrk="0" hangingPunct="1">
      <a:defRPr kumimoji="1" sz="1369" kern="1200">
        <a:solidFill>
          <a:schemeClr val="tx1"/>
        </a:solidFill>
        <a:latin typeface="+mn-lt"/>
        <a:ea typeface="+mn-ea"/>
        <a:cs typeface="+mn-cs"/>
      </a:defRPr>
    </a:lvl1pPr>
    <a:lvl2pPr marL="521437" algn="l" defTabSz="1042873" rtl="0" eaLnBrk="1" latinLnBrk="0" hangingPunct="1">
      <a:defRPr kumimoji="1" sz="1369" kern="1200">
        <a:solidFill>
          <a:schemeClr val="tx1"/>
        </a:solidFill>
        <a:latin typeface="+mn-lt"/>
        <a:ea typeface="+mn-ea"/>
        <a:cs typeface="+mn-cs"/>
      </a:defRPr>
    </a:lvl2pPr>
    <a:lvl3pPr marL="1042873" algn="l" defTabSz="1042873" rtl="0" eaLnBrk="1" latinLnBrk="0" hangingPunct="1">
      <a:defRPr kumimoji="1" sz="1369" kern="1200">
        <a:solidFill>
          <a:schemeClr val="tx1"/>
        </a:solidFill>
        <a:latin typeface="+mn-lt"/>
        <a:ea typeface="+mn-ea"/>
        <a:cs typeface="+mn-cs"/>
      </a:defRPr>
    </a:lvl3pPr>
    <a:lvl4pPr marL="1564310" algn="l" defTabSz="1042873" rtl="0" eaLnBrk="1" latinLnBrk="0" hangingPunct="1">
      <a:defRPr kumimoji="1" sz="1369" kern="1200">
        <a:solidFill>
          <a:schemeClr val="tx1"/>
        </a:solidFill>
        <a:latin typeface="+mn-lt"/>
        <a:ea typeface="+mn-ea"/>
        <a:cs typeface="+mn-cs"/>
      </a:defRPr>
    </a:lvl4pPr>
    <a:lvl5pPr marL="2085746" algn="l" defTabSz="1042873" rtl="0" eaLnBrk="1" latinLnBrk="0" hangingPunct="1">
      <a:defRPr kumimoji="1" sz="1369" kern="1200">
        <a:solidFill>
          <a:schemeClr val="tx1"/>
        </a:solidFill>
        <a:latin typeface="+mn-lt"/>
        <a:ea typeface="+mn-ea"/>
        <a:cs typeface="+mn-cs"/>
      </a:defRPr>
    </a:lvl5pPr>
    <a:lvl6pPr marL="2607183" algn="l" defTabSz="1042873" rtl="0" eaLnBrk="1" latinLnBrk="0" hangingPunct="1">
      <a:defRPr kumimoji="1" sz="1369" kern="1200">
        <a:solidFill>
          <a:schemeClr val="tx1"/>
        </a:solidFill>
        <a:latin typeface="+mn-lt"/>
        <a:ea typeface="+mn-ea"/>
        <a:cs typeface="+mn-cs"/>
      </a:defRPr>
    </a:lvl6pPr>
    <a:lvl7pPr marL="3128620" algn="l" defTabSz="1042873" rtl="0" eaLnBrk="1" latinLnBrk="0" hangingPunct="1">
      <a:defRPr kumimoji="1" sz="1369" kern="1200">
        <a:solidFill>
          <a:schemeClr val="tx1"/>
        </a:solidFill>
        <a:latin typeface="+mn-lt"/>
        <a:ea typeface="+mn-ea"/>
        <a:cs typeface="+mn-cs"/>
      </a:defRPr>
    </a:lvl7pPr>
    <a:lvl8pPr marL="3650056" algn="l" defTabSz="1042873" rtl="0" eaLnBrk="1" latinLnBrk="0" hangingPunct="1">
      <a:defRPr kumimoji="1" sz="1369" kern="1200">
        <a:solidFill>
          <a:schemeClr val="tx1"/>
        </a:solidFill>
        <a:latin typeface="+mn-lt"/>
        <a:ea typeface="+mn-ea"/>
        <a:cs typeface="+mn-cs"/>
      </a:defRPr>
    </a:lvl8pPr>
    <a:lvl9pPr marL="4171493" algn="l" defTabSz="1042873" rtl="0" eaLnBrk="1" latinLnBrk="0" hangingPunct="1">
      <a:defRPr kumimoji="1" sz="13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835D4942-4C76-4F9F-BF79-D14AB6F8D202}" type="slidenum">
              <a:rPr kumimoji="1" lang="ja-JP" altLang="en-US" smtClean="0"/>
              <a:t>1</a:t>
            </a:fld>
            <a:endParaRPr kumimoji="1" lang="ja-JP" altLang="en-US"/>
          </a:p>
        </p:txBody>
      </p:sp>
    </p:spTree>
    <p:extLst>
      <p:ext uri="{BB962C8B-B14F-4D97-AF65-F5344CB8AC3E}">
        <p14:creationId xmlns:p14="http://schemas.microsoft.com/office/powerpoint/2010/main" val="99353062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66976" y="1749795"/>
            <a:ext cx="6425724" cy="3722335"/>
          </a:xfrm>
        </p:spPr>
        <p:txBody>
          <a:bodyPr anchor="b"/>
          <a:lstStyle>
            <a:lvl1pPr algn="ctr">
              <a:defRPr sz="4960"/>
            </a:lvl1pPr>
          </a:lstStyle>
          <a:p>
            <a:r>
              <a:rPr lang="ja-JP" altLang="en-US"/>
              <a:t>マスター タイトルの書式設定</a:t>
            </a:r>
            <a:endParaRPr lang="en-US" dirty="0"/>
          </a:p>
        </p:txBody>
      </p:sp>
      <p:sp>
        <p:nvSpPr>
          <p:cNvPr id="3" name="Subtitle 2"/>
          <p:cNvSpPr>
            <a:spLocks noGrp="1"/>
          </p:cNvSpPr>
          <p:nvPr>
            <p:ph type="subTitle" idx="1"/>
          </p:nvPr>
        </p:nvSpPr>
        <p:spPr>
          <a:xfrm>
            <a:off x="944960" y="5615678"/>
            <a:ext cx="5669756" cy="2581379"/>
          </a:xfrm>
        </p:spPr>
        <p:txBody>
          <a:bodyPr/>
          <a:lstStyle>
            <a:lvl1pPr marL="0" indent="0" algn="ctr">
              <a:buNone/>
              <a:defRPr sz="1984"/>
            </a:lvl1pPr>
            <a:lvl2pPr marL="377967" indent="0" algn="ctr">
              <a:buNone/>
              <a:defRPr sz="1653"/>
            </a:lvl2pPr>
            <a:lvl3pPr marL="755934" indent="0" algn="ctr">
              <a:buNone/>
              <a:defRPr sz="1488"/>
            </a:lvl3pPr>
            <a:lvl4pPr marL="1133902" indent="0" algn="ctr">
              <a:buNone/>
              <a:defRPr sz="1323"/>
            </a:lvl4pPr>
            <a:lvl5pPr marL="1511869" indent="0" algn="ctr">
              <a:buNone/>
              <a:defRPr sz="1323"/>
            </a:lvl5pPr>
            <a:lvl6pPr marL="1889836" indent="0" algn="ctr">
              <a:buNone/>
              <a:defRPr sz="1323"/>
            </a:lvl6pPr>
            <a:lvl7pPr marL="2267803" indent="0" algn="ctr">
              <a:buNone/>
              <a:defRPr sz="1323"/>
            </a:lvl7pPr>
            <a:lvl8pPr marL="2645771" indent="0" algn="ctr">
              <a:buNone/>
              <a:defRPr sz="1323"/>
            </a:lvl8pPr>
            <a:lvl9pPr marL="3023738" indent="0" algn="ctr">
              <a:buNone/>
              <a:defRPr sz="1323"/>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4C39A108-F0C4-44BF-BA46-E73AA0C89AFF}" type="datetimeFigureOut">
              <a:rPr kumimoji="1" lang="ja-JP" altLang="en-US" smtClean="0"/>
              <a:t>2023/9/26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3BA3C48-2AB0-4BFB-816C-C91D68266F72}" type="slidenum">
              <a:rPr kumimoji="1" lang="ja-JP" altLang="en-US" smtClean="0"/>
              <a:t>‹#›</a:t>
            </a:fld>
            <a:endParaRPr kumimoji="1" lang="ja-JP" altLang="en-US"/>
          </a:p>
        </p:txBody>
      </p:sp>
    </p:spTree>
    <p:extLst>
      <p:ext uri="{BB962C8B-B14F-4D97-AF65-F5344CB8AC3E}">
        <p14:creationId xmlns:p14="http://schemas.microsoft.com/office/powerpoint/2010/main" val="22542927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4C39A108-F0C4-44BF-BA46-E73AA0C89AFF}" type="datetimeFigureOut">
              <a:rPr kumimoji="1" lang="ja-JP" altLang="en-US" smtClean="0"/>
              <a:t>2023/9/26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3BA3C48-2AB0-4BFB-816C-C91D68266F72}" type="slidenum">
              <a:rPr kumimoji="1" lang="ja-JP" altLang="en-US" smtClean="0"/>
              <a:t>‹#›</a:t>
            </a:fld>
            <a:endParaRPr kumimoji="1" lang="ja-JP" altLang="en-US"/>
          </a:p>
        </p:txBody>
      </p:sp>
    </p:spTree>
    <p:extLst>
      <p:ext uri="{BB962C8B-B14F-4D97-AF65-F5344CB8AC3E}">
        <p14:creationId xmlns:p14="http://schemas.microsoft.com/office/powerpoint/2010/main" val="16469572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409893" y="569240"/>
            <a:ext cx="1630055" cy="906081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519728" y="569240"/>
            <a:ext cx="4795669" cy="906081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4C39A108-F0C4-44BF-BA46-E73AA0C89AFF}" type="datetimeFigureOut">
              <a:rPr kumimoji="1" lang="ja-JP" altLang="en-US" smtClean="0"/>
              <a:t>2023/9/26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3BA3C48-2AB0-4BFB-816C-C91D68266F72}" type="slidenum">
              <a:rPr kumimoji="1" lang="ja-JP" altLang="en-US" smtClean="0"/>
              <a:t>‹#›</a:t>
            </a:fld>
            <a:endParaRPr kumimoji="1" lang="ja-JP" altLang="en-US"/>
          </a:p>
        </p:txBody>
      </p:sp>
    </p:spTree>
    <p:extLst>
      <p:ext uri="{BB962C8B-B14F-4D97-AF65-F5344CB8AC3E}">
        <p14:creationId xmlns:p14="http://schemas.microsoft.com/office/powerpoint/2010/main" val="23981701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4C39A108-F0C4-44BF-BA46-E73AA0C89AFF}" type="datetimeFigureOut">
              <a:rPr kumimoji="1" lang="ja-JP" altLang="en-US" smtClean="0"/>
              <a:t>2023/9/26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3BA3C48-2AB0-4BFB-816C-C91D68266F72}" type="slidenum">
              <a:rPr kumimoji="1" lang="ja-JP" altLang="en-US" smtClean="0"/>
              <a:t>‹#›</a:t>
            </a:fld>
            <a:endParaRPr kumimoji="1" lang="ja-JP" altLang="en-US"/>
          </a:p>
        </p:txBody>
      </p:sp>
    </p:spTree>
    <p:extLst>
      <p:ext uri="{BB962C8B-B14F-4D97-AF65-F5344CB8AC3E}">
        <p14:creationId xmlns:p14="http://schemas.microsoft.com/office/powerpoint/2010/main" val="40581195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515791" y="2665532"/>
            <a:ext cx="6520220" cy="4447496"/>
          </a:xfrm>
        </p:spPr>
        <p:txBody>
          <a:bodyPr anchor="b"/>
          <a:lstStyle>
            <a:lvl1pPr>
              <a:defRPr sz="496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515791" y="7155103"/>
            <a:ext cx="6520220" cy="2338833"/>
          </a:xfrm>
        </p:spPr>
        <p:txBody>
          <a:bodyPr/>
          <a:lstStyle>
            <a:lvl1pPr marL="0" indent="0">
              <a:buNone/>
              <a:defRPr sz="1984">
                <a:solidFill>
                  <a:schemeClr val="tx1"/>
                </a:solidFill>
              </a:defRPr>
            </a:lvl1pPr>
            <a:lvl2pPr marL="377967" indent="0">
              <a:buNone/>
              <a:defRPr sz="1653">
                <a:solidFill>
                  <a:schemeClr val="tx1">
                    <a:tint val="75000"/>
                  </a:schemeClr>
                </a:solidFill>
              </a:defRPr>
            </a:lvl2pPr>
            <a:lvl3pPr marL="755934" indent="0">
              <a:buNone/>
              <a:defRPr sz="1488">
                <a:solidFill>
                  <a:schemeClr val="tx1">
                    <a:tint val="75000"/>
                  </a:schemeClr>
                </a:solidFill>
              </a:defRPr>
            </a:lvl3pPr>
            <a:lvl4pPr marL="1133902" indent="0">
              <a:buNone/>
              <a:defRPr sz="1323">
                <a:solidFill>
                  <a:schemeClr val="tx1">
                    <a:tint val="75000"/>
                  </a:schemeClr>
                </a:solidFill>
              </a:defRPr>
            </a:lvl4pPr>
            <a:lvl5pPr marL="1511869" indent="0">
              <a:buNone/>
              <a:defRPr sz="1323">
                <a:solidFill>
                  <a:schemeClr val="tx1">
                    <a:tint val="75000"/>
                  </a:schemeClr>
                </a:solidFill>
              </a:defRPr>
            </a:lvl5pPr>
            <a:lvl6pPr marL="1889836" indent="0">
              <a:buNone/>
              <a:defRPr sz="1323">
                <a:solidFill>
                  <a:schemeClr val="tx1">
                    <a:tint val="75000"/>
                  </a:schemeClr>
                </a:solidFill>
              </a:defRPr>
            </a:lvl6pPr>
            <a:lvl7pPr marL="2267803" indent="0">
              <a:buNone/>
              <a:defRPr sz="1323">
                <a:solidFill>
                  <a:schemeClr val="tx1">
                    <a:tint val="75000"/>
                  </a:schemeClr>
                </a:solidFill>
              </a:defRPr>
            </a:lvl7pPr>
            <a:lvl8pPr marL="2645771" indent="0">
              <a:buNone/>
              <a:defRPr sz="1323">
                <a:solidFill>
                  <a:schemeClr val="tx1">
                    <a:tint val="75000"/>
                  </a:schemeClr>
                </a:solidFill>
              </a:defRPr>
            </a:lvl8pPr>
            <a:lvl9pPr marL="3023738" indent="0">
              <a:buNone/>
              <a:defRPr sz="1323">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4C39A108-F0C4-44BF-BA46-E73AA0C89AFF}" type="datetimeFigureOut">
              <a:rPr kumimoji="1" lang="ja-JP" altLang="en-US" smtClean="0"/>
              <a:t>2023/9/26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3BA3C48-2AB0-4BFB-816C-C91D68266F72}" type="slidenum">
              <a:rPr kumimoji="1" lang="ja-JP" altLang="en-US" smtClean="0"/>
              <a:t>‹#›</a:t>
            </a:fld>
            <a:endParaRPr kumimoji="1" lang="ja-JP" altLang="en-US"/>
          </a:p>
        </p:txBody>
      </p:sp>
    </p:spTree>
    <p:extLst>
      <p:ext uri="{BB962C8B-B14F-4D97-AF65-F5344CB8AC3E}">
        <p14:creationId xmlns:p14="http://schemas.microsoft.com/office/powerpoint/2010/main" val="9786516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519728" y="2846200"/>
            <a:ext cx="3212862" cy="6783857"/>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827085" y="2846200"/>
            <a:ext cx="3212862" cy="6783857"/>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4C39A108-F0C4-44BF-BA46-E73AA0C89AFF}" type="datetimeFigureOut">
              <a:rPr kumimoji="1" lang="ja-JP" altLang="en-US" smtClean="0"/>
              <a:t>2023/9/26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3BA3C48-2AB0-4BFB-816C-C91D68266F72}" type="slidenum">
              <a:rPr kumimoji="1" lang="ja-JP" altLang="en-US" smtClean="0"/>
              <a:t>‹#›</a:t>
            </a:fld>
            <a:endParaRPr kumimoji="1" lang="ja-JP" altLang="en-US"/>
          </a:p>
        </p:txBody>
      </p:sp>
    </p:spTree>
    <p:extLst>
      <p:ext uri="{BB962C8B-B14F-4D97-AF65-F5344CB8AC3E}">
        <p14:creationId xmlns:p14="http://schemas.microsoft.com/office/powerpoint/2010/main" val="17890979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520712" y="569242"/>
            <a:ext cx="6520220" cy="2066590"/>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520713" y="2620980"/>
            <a:ext cx="3198096" cy="1284502"/>
          </a:xfrm>
        </p:spPr>
        <p:txBody>
          <a:bodyPr anchor="b"/>
          <a:lstStyle>
            <a:lvl1pPr marL="0" indent="0">
              <a:buNone/>
              <a:defRPr sz="1984" b="1"/>
            </a:lvl1pPr>
            <a:lvl2pPr marL="377967" indent="0">
              <a:buNone/>
              <a:defRPr sz="1653" b="1"/>
            </a:lvl2pPr>
            <a:lvl3pPr marL="755934" indent="0">
              <a:buNone/>
              <a:defRPr sz="1488" b="1"/>
            </a:lvl3pPr>
            <a:lvl4pPr marL="1133902" indent="0">
              <a:buNone/>
              <a:defRPr sz="1323" b="1"/>
            </a:lvl4pPr>
            <a:lvl5pPr marL="1511869" indent="0">
              <a:buNone/>
              <a:defRPr sz="1323" b="1"/>
            </a:lvl5pPr>
            <a:lvl6pPr marL="1889836" indent="0">
              <a:buNone/>
              <a:defRPr sz="1323" b="1"/>
            </a:lvl6pPr>
            <a:lvl7pPr marL="2267803" indent="0">
              <a:buNone/>
              <a:defRPr sz="1323" b="1"/>
            </a:lvl7pPr>
            <a:lvl8pPr marL="2645771" indent="0">
              <a:buNone/>
              <a:defRPr sz="1323" b="1"/>
            </a:lvl8pPr>
            <a:lvl9pPr marL="3023738" indent="0">
              <a:buNone/>
              <a:defRPr sz="1323" b="1"/>
            </a:lvl9pPr>
          </a:lstStyle>
          <a:p>
            <a:pPr lvl="0"/>
            <a:r>
              <a:rPr lang="ja-JP" altLang="en-US"/>
              <a:t>マスター テキストの書式設定</a:t>
            </a:r>
          </a:p>
        </p:txBody>
      </p:sp>
      <p:sp>
        <p:nvSpPr>
          <p:cNvPr id="4" name="Content Placeholder 3"/>
          <p:cNvSpPr>
            <a:spLocks noGrp="1"/>
          </p:cNvSpPr>
          <p:nvPr>
            <p:ph sz="half" idx="2"/>
          </p:nvPr>
        </p:nvSpPr>
        <p:spPr>
          <a:xfrm>
            <a:off x="520713" y="3905482"/>
            <a:ext cx="3198096" cy="574437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827086" y="2620980"/>
            <a:ext cx="3213847" cy="1284502"/>
          </a:xfrm>
        </p:spPr>
        <p:txBody>
          <a:bodyPr anchor="b"/>
          <a:lstStyle>
            <a:lvl1pPr marL="0" indent="0">
              <a:buNone/>
              <a:defRPr sz="1984" b="1"/>
            </a:lvl1pPr>
            <a:lvl2pPr marL="377967" indent="0">
              <a:buNone/>
              <a:defRPr sz="1653" b="1"/>
            </a:lvl2pPr>
            <a:lvl3pPr marL="755934" indent="0">
              <a:buNone/>
              <a:defRPr sz="1488" b="1"/>
            </a:lvl3pPr>
            <a:lvl4pPr marL="1133902" indent="0">
              <a:buNone/>
              <a:defRPr sz="1323" b="1"/>
            </a:lvl4pPr>
            <a:lvl5pPr marL="1511869" indent="0">
              <a:buNone/>
              <a:defRPr sz="1323" b="1"/>
            </a:lvl5pPr>
            <a:lvl6pPr marL="1889836" indent="0">
              <a:buNone/>
              <a:defRPr sz="1323" b="1"/>
            </a:lvl6pPr>
            <a:lvl7pPr marL="2267803" indent="0">
              <a:buNone/>
              <a:defRPr sz="1323" b="1"/>
            </a:lvl7pPr>
            <a:lvl8pPr marL="2645771" indent="0">
              <a:buNone/>
              <a:defRPr sz="1323" b="1"/>
            </a:lvl8pPr>
            <a:lvl9pPr marL="3023738" indent="0">
              <a:buNone/>
              <a:defRPr sz="1323" b="1"/>
            </a:lvl9pPr>
          </a:lstStyle>
          <a:p>
            <a:pPr lvl="0"/>
            <a:r>
              <a:rPr lang="ja-JP" altLang="en-US"/>
              <a:t>マスター テキストの書式設定</a:t>
            </a:r>
          </a:p>
        </p:txBody>
      </p:sp>
      <p:sp>
        <p:nvSpPr>
          <p:cNvPr id="6" name="Content Placeholder 5"/>
          <p:cNvSpPr>
            <a:spLocks noGrp="1"/>
          </p:cNvSpPr>
          <p:nvPr>
            <p:ph sz="quarter" idx="4"/>
          </p:nvPr>
        </p:nvSpPr>
        <p:spPr>
          <a:xfrm>
            <a:off x="3827086" y="3905482"/>
            <a:ext cx="3213847" cy="574437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4C39A108-F0C4-44BF-BA46-E73AA0C89AFF}" type="datetimeFigureOut">
              <a:rPr kumimoji="1" lang="ja-JP" altLang="en-US" smtClean="0"/>
              <a:t>2023/9/26</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03BA3C48-2AB0-4BFB-816C-C91D68266F72}" type="slidenum">
              <a:rPr kumimoji="1" lang="ja-JP" altLang="en-US" smtClean="0"/>
              <a:t>‹#›</a:t>
            </a:fld>
            <a:endParaRPr kumimoji="1" lang="ja-JP" altLang="en-US"/>
          </a:p>
        </p:txBody>
      </p:sp>
    </p:spTree>
    <p:extLst>
      <p:ext uri="{BB962C8B-B14F-4D97-AF65-F5344CB8AC3E}">
        <p14:creationId xmlns:p14="http://schemas.microsoft.com/office/powerpoint/2010/main" val="6545688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4C39A108-F0C4-44BF-BA46-E73AA0C89AFF}" type="datetimeFigureOut">
              <a:rPr kumimoji="1" lang="ja-JP" altLang="en-US" smtClean="0"/>
              <a:t>2023/9/26</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03BA3C48-2AB0-4BFB-816C-C91D68266F72}" type="slidenum">
              <a:rPr kumimoji="1" lang="ja-JP" altLang="en-US" smtClean="0"/>
              <a:t>‹#›</a:t>
            </a:fld>
            <a:endParaRPr kumimoji="1" lang="ja-JP" altLang="en-US"/>
          </a:p>
        </p:txBody>
      </p:sp>
    </p:spTree>
    <p:extLst>
      <p:ext uri="{BB962C8B-B14F-4D97-AF65-F5344CB8AC3E}">
        <p14:creationId xmlns:p14="http://schemas.microsoft.com/office/powerpoint/2010/main" val="42920053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C39A108-F0C4-44BF-BA46-E73AA0C89AFF}" type="datetimeFigureOut">
              <a:rPr kumimoji="1" lang="ja-JP" altLang="en-US" smtClean="0"/>
              <a:t>2023/9/26</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03BA3C48-2AB0-4BFB-816C-C91D68266F72}" type="slidenum">
              <a:rPr kumimoji="1" lang="ja-JP" altLang="en-US" smtClean="0"/>
              <a:t>‹#›</a:t>
            </a:fld>
            <a:endParaRPr kumimoji="1" lang="ja-JP" altLang="en-US"/>
          </a:p>
        </p:txBody>
      </p:sp>
    </p:spTree>
    <p:extLst>
      <p:ext uri="{BB962C8B-B14F-4D97-AF65-F5344CB8AC3E}">
        <p14:creationId xmlns:p14="http://schemas.microsoft.com/office/powerpoint/2010/main" val="21848583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520712" y="712788"/>
            <a:ext cx="2438192" cy="2494756"/>
          </a:xfrm>
        </p:spPr>
        <p:txBody>
          <a:bodyPr anchor="b"/>
          <a:lstStyle>
            <a:lvl1pPr>
              <a:defRPr sz="2645"/>
            </a:lvl1pPr>
          </a:lstStyle>
          <a:p>
            <a:r>
              <a:rPr lang="ja-JP" altLang="en-US"/>
              <a:t>マスター タイトルの書式設定</a:t>
            </a:r>
            <a:endParaRPr lang="en-US" dirty="0"/>
          </a:p>
        </p:txBody>
      </p:sp>
      <p:sp>
        <p:nvSpPr>
          <p:cNvPr id="3" name="Content Placeholder 2"/>
          <p:cNvSpPr>
            <a:spLocks noGrp="1"/>
          </p:cNvSpPr>
          <p:nvPr>
            <p:ph idx="1"/>
          </p:nvPr>
        </p:nvSpPr>
        <p:spPr>
          <a:xfrm>
            <a:off x="3213847" y="1539425"/>
            <a:ext cx="3827085" cy="7598117"/>
          </a:xfrm>
        </p:spPr>
        <p:txBody>
          <a:bodyPr/>
          <a:lstStyle>
            <a:lvl1pPr>
              <a:defRPr sz="2645"/>
            </a:lvl1pPr>
            <a:lvl2pPr>
              <a:defRPr sz="2315"/>
            </a:lvl2pPr>
            <a:lvl3pPr>
              <a:defRPr sz="1984"/>
            </a:lvl3pPr>
            <a:lvl4pPr>
              <a:defRPr sz="1653"/>
            </a:lvl4pPr>
            <a:lvl5pPr>
              <a:defRPr sz="1653"/>
            </a:lvl5pPr>
            <a:lvl6pPr>
              <a:defRPr sz="1653"/>
            </a:lvl6pPr>
            <a:lvl7pPr>
              <a:defRPr sz="1653"/>
            </a:lvl7pPr>
            <a:lvl8pPr>
              <a:defRPr sz="1653"/>
            </a:lvl8pPr>
            <a:lvl9pPr>
              <a:defRPr sz="1653"/>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520712" y="3207544"/>
            <a:ext cx="2438192" cy="5942372"/>
          </a:xfrm>
        </p:spPr>
        <p:txBody>
          <a:bodyPr/>
          <a:lstStyle>
            <a:lvl1pPr marL="0" indent="0">
              <a:buNone/>
              <a:defRPr sz="1323"/>
            </a:lvl1pPr>
            <a:lvl2pPr marL="377967" indent="0">
              <a:buNone/>
              <a:defRPr sz="1157"/>
            </a:lvl2pPr>
            <a:lvl3pPr marL="755934" indent="0">
              <a:buNone/>
              <a:defRPr sz="992"/>
            </a:lvl3pPr>
            <a:lvl4pPr marL="1133902" indent="0">
              <a:buNone/>
              <a:defRPr sz="827"/>
            </a:lvl4pPr>
            <a:lvl5pPr marL="1511869" indent="0">
              <a:buNone/>
              <a:defRPr sz="827"/>
            </a:lvl5pPr>
            <a:lvl6pPr marL="1889836" indent="0">
              <a:buNone/>
              <a:defRPr sz="827"/>
            </a:lvl6pPr>
            <a:lvl7pPr marL="2267803" indent="0">
              <a:buNone/>
              <a:defRPr sz="827"/>
            </a:lvl7pPr>
            <a:lvl8pPr marL="2645771" indent="0">
              <a:buNone/>
              <a:defRPr sz="827"/>
            </a:lvl8pPr>
            <a:lvl9pPr marL="3023738" indent="0">
              <a:buNone/>
              <a:defRPr sz="827"/>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4C39A108-F0C4-44BF-BA46-E73AA0C89AFF}" type="datetimeFigureOut">
              <a:rPr kumimoji="1" lang="ja-JP" altLang="en-US" smtClean="0"/>
              <a:t>2023/9/26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3BA3C48-2AB0-4BFB-816C-C91D68266F72}" type="slidenum">
              <a:rPr kumimoji="1" lang="ja-JP" altLang="en-US" smtClean="0"/>
              <a:t>‹#›</a:t>
            </a:fld>
            <a:endParaRPr kumimoji="1" lang="ja-JP" altLang="en-US"/>
          </a:p>
        </p:txBody>
      </p:sp>
    </p:spTree>
    <p:extLst>
      <p:ext uri="{BB962C8B-B14F-4D97-AF65-F5344CB8AC3E}">
        <p14:creationId xmlns:p14="http://schemas.microsoft.com/office/powerpoint/2010/main" val="32372441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520712" y="712788"/>
            <a:ext cx="2438192" cy="2494756"/>
          </a:xfrm>
        </p:spPr>
        <p:txBody>
          <a:bodyPr anchor="b"/>
          <a:lstStyle>
            <a:lvl1pPr>
              <a:defRPr sz="2645"/>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213847" y="1539425"/>
            <a:ext cx="3827085" cy="7598117"/>
          </a:xfrm>
        </p:spPr>
        <p:txBody>
          <a:bodyPr anchor="t"/>
          <a:lstStyle>
            <a:lvl1pPr marL="0" indent="0">
              <a:buNone/>
              <a:defRPr sz="2645"/>
            </a:lvl1pPr>
            <a:lvl2pPr marL="377967" indent="0">
              <a:buNone/>
              <a:defRPr sz="2315"/>
            </a:lvl2pPr>
            <a:lvl3pPr marL="755934" indent="0">
              <a:buNone/>
              <a:defRPr sz="1984"/>
            </a:lvl3pPr>
            <a:lvl4pPr marL="1133902" indent="0">
              <a:buNone/>
              <a:defRPr sz="1653"/>
            </a:lvl4pPr>
            <a:lvl5pPr marL="1511869" indent="0">
              <a:buNone/>
              <a:defRPr sz="1653"/>
            </a:lvl5pPr>
            <a:lvl6pPr marL="1889836" indent="0">
              <a:buNone/>
              <a:defRPr sz="1653"/>
            </a:lvl6pPr>
            <a:lvl7pPr marL="2267803" indent="0">
              <a:buNone/>
              <a:defRPr sz="1653"/>
            </a:lvl7pPr>
            <a:lvl8pPr marL="2645771" indent="0">
              <a:buNone/>
              <a:defRPr sz="1653"/>
            </a:lvl8pPr>
            <a:lvl9pPr marL="3023738" indent="0">
              <a:buNone/>
              <a:defRPr sz="1653"/>
            </a:lvl9pPr>
          </a:lstStyle>
          <a:p>
            <a:r>
              <a:rPr lang="ja-JP" altLang="en-US"/>
              <a:t>図を追加</a:t>
            </a:r>
            <a:endParaRPr lang="en-US" dirty="0"/>
          </a:p>
        </p:txBody>
      </p:sp>
      <p:sp>
        <p:nvSpPr>
          <p:cNvPr id="4" name="Text Placeholder 3"/>
          <p:cNvSpPr>
            <a:spLocks noGrp="1"/>
          </p:cNvSpPr>
          <p:nvPr>
            <p:ph type="body" sz="half" idx="2"/>
          </p:nvPr>
        </p:nvSpPr>
        <p:spPr>
          <a:xfrm>
            <a:off x="520712" y="3207544"/>
            <a:ext cx="2438192" cy="5942372"/>
          </a:xfrm>
        </p:spPr>
        <p:txBody>
          <a:bodyPr/>
          <a:lstStyle>
            <a:lvl1pPr marL="0" indent="0">
              <a:buNone/>
              <a:defRPr sz="1323"/>
            </a:lvl1pPr>
            <a:lvl2pPr marL="377967" indent="0">
              <a:buNone/>
              <a:defRPr sz="1157"/>
            </a:lvl2pPr>
            <a:lvl3pPr marL="755934" indent="0">
              <a:buNone/>
              <a:defRPr sz="992"/>
            </a:lvl3pPr>
            <a:lvl4pPr marL="1133902" indent="0">
              <a:buNone/>
              <a:defRPr sz="827"/>
            </a:lvl4pPr>
            <a:lvl5pPr marL="1511869" indent="0">
              <a:buNone/>
              <a:defRPr sz="827"/>
            </a:lvl5pPr>
            <a:lvl6pPr marL="1889836" indent="0">
              <a:buNone/>
              <a:defRPr sz="827"/>
            </a:lvl6pPr>
            <a:lvl7pPr marL="2267803" indent="0">
              <a:buNone/>
              <a:defRPr sz="827"/>
            </a:lvl7pPr>
            <a:lvl8pPr marL="2645771" indent="0">
              <a:buNone/>
              <a:defRPr sz="827"/>
            </a:lvl8pPr>
            <a:lvl9pPr marL="3023738" indent="0">
              <a:buNone/>
              <a:defRPr sz="827"/>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4C39A108-F0C4-44BF-BA46-E73AA0C89AFF}" type="datetimeFigureOut">
              <a:rPr kumimoji="1" lang="ja-JP" altLang="en-US" smtClean="0"/>
              <a:t>2023/9/26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3BA3C48-2AB0-4BFB-816C-C91D68266F72}" type="slidenum">
              <a:rPr kumimoji="1" lang="ja-JP" altLang="en-US" smtClean="0"/>
              <a:t>‹#›</a:t>
            </a:fld>
            <a:endParaRPr kumimoji="1" lang="ja-JP" altLang="en-US"/>
          </a:p>
        </p:txBody>
      </p:sp>
    </p:spTree>
    <p:extLst>
      <p:ext uri="{BB962C8B-B14F-4D97-AF65-F5344CB8AC3E}">
        <p14:creationId xmlns:p14="http://schemas.microsoft.com/office/powerpoint/2010/main" val="29846138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19728" y="569242"/>
            <a:ext cx="6520220" cy="2066590"/>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519728" y="2846200"/>
            <a:ext cx="6520220" cy="6783857"/>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519728" y="9909729"/>
            <a:ext cx="1700927" cy="569240"/>
          </a:xfrm>
          <a:prstGeom prst="rect">
            <a:avLst/>
          </a:prstGeom>
        </p:spPr>
        <p:txBody>
          <a:bodyPr vert="horz" lIns="91440" tIns="45720" rIns="91440" bIns="45720" rtlCol="0" anchor="ctr"/>
          <a:lstStyle>
            <a:lvl1pPr algn="l">
              <a:defRPr sz="992">
                <a:solidFill>
                  <a:schemeClr val="tx1">
                    <a:tint val="75000"/>
                  </a:schemeClr>
                </a:solidFill>
              </a:defRPr>
            </a:lvl1pPr>
          </a:lstStyle>
          <a:p>
            <a:fld id="{4C39A108-F0C4-44BF-BA46-E73AA0C89AFF}" type="datetimeFigureOut">
              <a:rPr kumimoji="1" lang="ja-JP" altLang="en-US" smtClean="0"/>
              <a:t>2023/9/26</a:t>
            </a:fld>
            <a:endParaRPr kumimoji="1" lang="ja-JP" altLang="en-US"/>
          </a:p>
        </p:txBody>
      </p:sp>
      <p:sp>
        <p:nvSpPr>
          <p:cNvPr id="5" name="Footer Placeholder 4"/>
          <p:cNvSpPr>
            <a:spLocks noGrp="1"/>
          </p:cNvSpPr>
          <p:nvPr>
            <p:ph type="ftr" sz="quarter" idx="3"/>
          </p:nvPr>
        </p:nvSpPr>
        <p:spPr>
          <a:xfrm>
            <a:off x="2504143" y="9909729"/>
            <a:ext cx="2551390" cy="569240"/>
          </a:xfrm>
          <a:prstGeom prst="rect">
            <a:avLst/>
          </a:prstGeom>
        </p:spPr>
        <p:txBody>
          <a:bodyPr vert="horz" lIns="91440" tIns="45720" rIns="91440" bIns="45720" rtlCol="0" anchor="ctr"/>
          <a:lstStyle>
            <a:lvl1pPr algn="ctr">
              <a:defRPr sz="992">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5339020" y="9909729"/>
            <a:ext cx="1700927" cy="569240"/>
          </a:xfrm>
          <a:prstGeom prst="rect">
            <a:avLst/>
          </a:prstGeom>
        </p:spPr>
        <p:txBody>
          <a:bodyPr vert="horz" lIns="91440" tIns="45720" rIns="91440" bIns="45720" rtlCol="0" anchor="ctr"/>
          <a:lstStyle>
            <a:lvl1pPr algn="r">
              <a:defRPr sz="992">
                <a:solidFill>
                  <a:schemeClr val="tx1">
                    <a:tint val="75000"/>
                  </a:schemeClr>
                </a:solidFill>
              </a:defRPr>
            </a:lvl1pPr>
          </a:lstStyle>
          <a:p>
            <a:fld id="{03BA3C48-2AB0-4BFB-816C-C91D68266F72}" type="slidenum">
              <a:rPr kumimoji="1" lang="ja-JP" altLang="en-US" smtClean="0"/>
              <a:t>‹#›</a:t>
            </a:fld>
            <a:endParaRPr kumimoji="1" lang="ja-JP" altLang="en-US"/>
          </a:p>
        </p:txBody>
      </p:sp>
    </p:spTree>
    <p:extLst>
      <p:ext uri="{BB962C8B-B14F-4D97-AF65-F5344CB8AC3E}">
        <p14:creationId xmlns:p14="http://schemas.microsoft.com/office/powerpoint/2010/main" val="361278587"/>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755934" rtl="0" eaLnBrk="1" latinLnBrk="0" hangingPunct="1">
        <a:lnSpc>
          <a:spcPct val="90000"/>
        </a:lnSpc>
        <a:spcBef>
          <a:spcPct val="0"/>
        </a:spcBef>
        <a:buNone/>
        <a:defRPr kumimoji="1" sz="3637" kern="1200">
          <a:solidFill>
            <a:schemeClr val="tx1"/>
          </a:solidFill>
          <a:latin typeface="+mj-lt"/>
          <a:ea typeface="+mj-ea"/>
          <a:cs typeface="+mj-cs"/>
        </a:defRPr>
      </a:lvl1pPr>
    </p:titleStyle>
    <p:bodyStyle>
      <a:lvl1pPr marL="188984" indent="-188984" algn="l" defTabSz="755934" rtl="0" eaLnBrk="1" latinLnBrk="0" hangingPunct="1">
        <a:lnSpc>
          <a:spcPct val="90000"/>
        </a:lnSpc>
        <a:spcBef>
          <a:spcPts val="827"/>
        </a:spcBef>
        <a:buFont typeface="Arial" panose="020B0604020202020204" pitchFamily="34" charset="0"/>
        <a:buChar char="•"/>
        <a:defRPr kumimoji="1" sz="2315" kern="1200">
          <a:solidFill>
            <a:schemeClr val="tx1"/>
          </a:solidFill>
          <a:latin typeface="+mn-lt"/>
          <a:ea typeface="+mn-ea"/>
          <a:cs typeface="+mn-cs"/>
        </a:defRPr>
      </a:lvl1pPr>
      <a:lvl2pPr marL="566951" indent="-188984" algn="l" defTabSz="755934" rtl="0" eaLnBrk="1" latinLnBrk="0" hangingPunct="1">
        <a:lnSpc>
          <a:spcPct val="90000"/>
        </a:lnSpc>
        <a:spcBef>
          <a:spcPts val="413"/>
        </a:spcBef>
        <a:buFont typeface="Arial" panose="020B0604020202020204" pitchFamily="34" charset="0"/>
        <a:buChar char="•"/>
        <a:defRPr kumimoji="1" sz="1984" kern="1200">
          <a:solidFill>
            <a:schemeClr val="tx1"/>
          </a:solidFill>
          <a:latin typeface="+mn-lt"/>
          <a:ea typeface="+mn-ea"/>
          <a:cs typeface="+mn-cs"/>
        </a:defRPr>
      </a:lvl2pPr>
      <a:lvl3pPr marL="944918" indent="-188984" algn="l" defTabSz="755934" rtl="0" eaLnBrk="1" latinLnBrk="0" hangingPunct="1">
        <a:lnSpc>
          <a:spcPct val="90000"/>
        </a:lnSpc>
        <a:spcBef>
          <a:spcPts val="413"/>
        </a:spcBef>
        <a:buFont typeface="Arial" panose="020B0604020202020204" pitchFamily="34" charset="0"/>
        <a:buChar char="•"/>
        <a:defRPr kumimoji="1" sz="1653" kern="1200">
          <a:solidFill>
            <a:schemeClr val="tx1"/>
          </a:solidFill>
          <a:latin typeface="+mn-lt"/>
          <a:ea typeface="+mn-ea"/>
          <a:cs typeface="+mn-cs"/>
        </a:defRPr>
      </a:lvl3pPr>
      <a:lvl4pPr marL="1322885"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4pPr>
      <a:lvl5pPr marL="1700853"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5pPr>
      <a:lvl6pPr marL="2078820"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6pPr>
      <a:lvl7pPr marL="2456787"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7pPr>
      <a:lvl8pPr marL="2834754"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8pPr>
      <a:lvl9pPr marL="3212722"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9pPr>
    </p:bodyStyle>
    <p:otherStyle>
      <a:defPPr>
        <a:defRPr lang="en-US"/>
      </a:defPPr>
      <a:lvl1pPr marL="0" algn="l" defTabSz="755934" rtl="0" eaLnBrk="1" latinLnBrk="0" hangingPunct="1">
        <a:defRPr kumimoji="1" sz="1488" kern="1200">
          <a:solidFill>
            <a:schemeClr val="tx1"/>
          </a:solidFill>
          <a:latin typeface="+mn-lt"/>
          <a:ea typeface="+mn-ea"/>
          <a:cs typeface="+mn-cs"/>
        </a:defRPr>
      </a:lvl1pPr>
      <a:lvl2pPr marL="377967" algn="l" defTabSz="755934" rtl="0" eaLnBrk="1" latinLnBrk="0" hangingPunct="1">
        <a:defRPr kumimoji="1" sz="1488" kern="1200">
          <a:solidFill>
            <a:schemeClr val="tx1"/>
          </a:solidFill>
          <a:latin typeface="+mn-lt"/>
          <a:ea typeface="+mn-ea"/>
          <a:cs typeface="+mn-cs"/>
        </a:defRPr>
      </a:lvl2pPr>
      <a:lvl3pPr marL="755934" algn="l" defTabSz="755934" rtl="0" eaLnBrk="1" latinLnBrk="0" hangingPunct="1">
        <a:defRPr kumimoji="1" sz="1488" kern="1200">
          <a:solidFill>
            <a:schemeClr val="tx1"/>
          </a:solidFill>
          <a:latin typeface="+mn-lt"/>
          <a:ea typeface="+mn-ea"/>
          <a:cs typeface="+mn-cs"/>
        </a:defRPr>
      </a:lvl3pPr>
      <a:lvl4pPr marL="1133902" algn="l" defTabSz="755934" rtl="0" eaLnBrk="1" latinLnBrk="0" hangingPunct="1">
        <a:defRPr kumimoji="1" sz="1488" kern="1200">
          <a:solidFill>
            <a:schemeClr val="tx1"/>
          </a:solidFill>
          <a:latin typeface="+mn-lt"/>
          <a:ea typeface="+mn-ea"/>
          <a:cs typeface="+mn-cs"/>
        </a:defRPr>
      </a:lvl4pPr>
      <a:lvl5pPr marL="1511869" algn="l" defTabSz="755934" rtl="0" eaLnBrk="1" latinLnBrk="0" hangingPunct="1">
        <a:defRPr kumimoji="1" sz="1488" kern="1200">
          <a:solidFill>
            <a:schemeClr val="tx1"/>
          </a:solidFill>
          <a:latin typeface="+mn-lt"/>
          <a:ea typeface="+mn-ea"/>
          <a:cs typeface="+mn-cs"/>
        </a:defRPr>
      </a:lvl5pPr>
      <a:lvl6pPr marL="1889836" algn="l" defTabSz="755934" rtl="0" eaLnBrk="1" latinLnBrk="0" hangingPunct="1">
        <a:defRPr kumimoji="1" sz="1488" kern="1200">
          <a:solidFill>
            <a:schemeClr val="tx1"/>
          </a:solidFill>
          <a:latin typeface="+mn-lt"/>
          <a:ea typeface="+mn-ea"/>
          <a:cs typeface="+mn-cs"/>
        </a:defRPr>
      </a:lvl6pPr>
      <a:lvl7pPr marL="2267803" algn="l" defTabSz="755934" rtl="0" eaLnBrk="1" latinLnBrk="0" hangingPunct="1">
        <a:defRPr kumimoji="1" sz="1488" kern="1200">
          <a:solidFill>
            <a:schemeClr val="tx1"/>
          </a:solidFill>
          <a:latin typeface="+mn-lt"/>
          <a:ea typeface="+mn-ea"/>
          <a:cs typeface="+mn-cs"/>
        </a:defRPr>
      </a:lvl7pPr>
      <a:lvl8pPr marL="2645771" algn="l" defTabSz="755934" rtl="0" eaLnBrk="1" latinLnBrk="0" hangingPunct="1">
        <a:defRPr kumimoji="1" sz="1488" kern="1200">
          <a:solidFill>
            <a:schemeClr val="tx1"/>
          </a:solidFill>
          <a:latin typeface="+mn-lt"/>
          <a:ea typeface="+mn-ea"/>
          <a:cs typeface="+mn-cs"/>
        </a:defRPr>
      </a:lvl8pPr>
      <a:lvl9pPr marL="3023738" algn="l" defTabSz="755934" rtl="0" eaLnBrk="1" latinLnBrk="0" hangingPunct="1">
        <a:defRPr kumimoji="1" sz="1488"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7" Type="http://schemas.openxmlformats.org/officeDocument/2006/relationships/image" Target="../media/image5.emf"/><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emf"/><Relationship Id="rId5" Type="http://schemas.openxmlformats.org/officeDocument/2006/relationships/image" Target="../media/image3.jpeg"/><Relationship Id="rId4" Type="http://schemas.openxmlformats.org/officeDocument/2006/relationships/image" Target="../media/image2.jpe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30000">
              <a:srgbClr val="92D050"/>
            </a:gs>
            <a:gs pos="70000">
              <a:schemeClr val="accent1">
                <a:lumMod val="11000"/>
                <a:lumOff val="89000"/>
              </a:schemeClr>
            </a:gs>
          </a:gsLst>
          <a:lin ang="5400000" scaled="1"/>
        </a:gradFill>
        <a:effectLst/>
      </p:bgPr>
    </p:bg>
    <p:spTree>
      <p:nvGrpSpPr>
        <p:cNvPr id="1" name=""/>
        <p:cNvGrpSpPr/>
        <p:nvPr/>
      </p:nvGrpSpPr>
      <p:grpSpPr>
        <a:xfrm>
          <a:off x="0" y="0"/>
          <a:ext cx="0" cy="0"/>
          <a:chOff x="0" y="0"/>
          <a:chExt cx="0" cy="0"/>
        </a:xfrm>
      </p:grpSpPr>
      <p:pic>
        <p:nvPicPr>
          <p:cNvPr id="4" name="図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80685"/>
            <a:ext cx="2631208" cy="1754687"/>
          </a:xfrm>
          <a:prstGeom prst="rect">
            <a:avLst/>
          </a:prstGeom>
        </p:spPr>
      </p:pic>
      <p:pic>
        <p:nvPicPr>
          <p:cNvPr id="8" name="図 7"/>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631208" y="87459"/>
            <a:ext cx="2505568" cy="1670379"/>
          </a:xfrm>
          <a:prstGeom prst="rect">
            <a:avLst/>
          </a:prstGeom>
        </p:spPr>
      </p:pic>
      <p:pic>
        <p:nvPicPr>
          <p:cNvPr id="13" name="図 12"/>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5103346" y="94074"/>
            <a:ext cx="2456329" cy="1637553"/>
          </a:xfrm>
          <a:prstGeom prst="rect">
            <a:avLst/>
          </a:prstGeom>
        </p:spPr>
      </p:pic>
      <p:sp>
        <p:nvSpPr>
          <p:cNvPr id="12" name="正方形/長方形 11"/>
          <p:cNvSpPr/>
          <p:nvPr/>
        </p:nvSpPr>
        <p:spPr>
          <a:xfrm>
            <a:off x="-348708" y="1737274"/>
            <a:ext cx="8257087" cy="471112"/>
          </a:xfrm>
          <a:prstGeom prst="rect">
            <a:avLst/>
          </a:prstGeom>
          <a:noFill/>
          <a:ln>
            <a:noFill/>
          </a:ln>
        </p:spPr>
        <p:txBody>
          <a:bodyPr wrap="square" lIns="100796" tIns="50398" rIns="100796" bIns="50398">
            <a:spAutoFit/>
          </a:bodyPr>
          <a:lstStyle/>
          <a:p>
            <a:pPr algn="ctr"/>
            <a:r>
              <a:rPr lang="en-US" altLang="ja-JP" sz="2400" b="1" dirty="0">
                <a:ln w="9525" cmpd="sng">
                  <a:noFill/>
                  <a:prstDash val="solid"/>
                </a:ln>
                <a:solidFill>
                  <a:schemeClr val="bg1"/>
                </a:solidFill>
                <a:latin typeface="BIZ UDPゴシック" panose="020B0400000000000000" pitchFamily="50" charset="-128"/>
                <a:ea typeface="BIZ UDPゴシック" panose="020B0400000000000000" pitchFamily="50" charset="-128"/>
                <a:cs typeface="源真ゴシック Heavy" panose="020B0702020203020207" pitchFamily="50" charset="-128"/>
              </a:rPr>
              <a:t>2023</a:t>
            </a:r>
            <a:r>
              <a:rPr lang="ja-JP" altLang="en-US" sz="2400" b="1" dirty="0">
                <a:ln w="9525" cmpd="sng">
                  <a:noFill/>
                  <a:prstDash val="solid"/>
                </a:ln>
                <a:solidFill>
                  <a:schemeClr val="bg1"/>
                </a:solidFill>
                <a:latin typeface="BIZ UDPゴシック" panose="020B0400000000000000" pitchFamily="50" charset="-128"/>
                <a:ea typeface="BIZ UDPゴシック" panose="020B0400000000000000" pitchFamily="50" charset="-128"/>
                <a:cs typeface="源真ゴシック Heavy" panose="020B0702020203020207" pitchFamily="50" charset="-128"/>
              </a:rPr>
              <a:t>年</a:t>
            </a:r>
            <a:r>
              <a:rPr lang="en-US" altLang="ja-JP" sz="2400" b="1" dirty="0">
                <a:ln w="9525" cmpd="sng">
                  <a:noFill/>
                  <a:prstDash val="solid"/>
                </a:ln>
                <a:solidFill>
                  <a:schemeClr val="bg1"/>
                </a:solidFill>
                <a:latin typeface="BIZ UDPゴシック" panose="020B0400000000000000" pitchFamily="50" charset="-128"/>
                <a:ea typeface="BIZ UDPゴシック" panose="020B0400000000000000" pitchFamily="50" charset="-128"/>
                <a:cs typeface="源真ゴシック Heavy" panose="020B0702020203020207" pitchFamily="50" charset="-128"/>
              </a:rPr>
              <a:t>10</a:t>
            </a:r>
            <a:r>
              <a:rPr lang="ja-JP" altLang="en-US" sz="2400" b="1" dirty="0">
                <a:ln w="9525" cmpd="sng">
                  <a:noFill/>
                  <a:prstDash val="solid"/>
                </a:ln>
                <a:solidFill>
                  <a:schemeClr val="bg1"/>
                </a:solidFill>
                <a:latin typeface="BIZ UDPゴシック" panose="020B0400000000000000" pitchFamily="50" charset="-128"/>
                <a:ea typeface="BIZ UDPゴシック" panose="020B0400000000000000" pitchFamily="50" charset="-128"/>
                <a:cs typeface="源真ゴシック Heavy" panose="020B0702020203020207" pitchFamily="50" charset="-128"/>
              </a:rPr>
              <a:t>月～</a:t>
            </a:r>
            <a:r>
              <a:rPr lang="en-US" altLang="ja-JP" sz="2400" b="1" dirty="0">
                <a:ln w="9525" cmpd="sng">
                  <a:noFill/>
                  <a:prstDash val="solid"/>
                </a:ln>
                <a:solidFill>
                  <a:schemeClr val="bg1"/>
                </a:solidFill>
                <a:latin typeface="BIZ UDPゴシック" panose="020B0400000000000000" pitchFamily="50" charset="-128"/>
                <a:ea typeface="BIZ UDPゴシック" panose="020B0400000000000000" pitchFamily="50" charset="-128"/>
                <a:cs typeface="源真ゴシック Heavy" panose="020B0702020203020207" pitchFamily="50" charset="-128"/>
              </a:rPr>
              <a:t>2024</a:t>
            </a:r>
            <a:r>
              <a:rPr lang="ja-JP" altLang="en-US" sz="2400" b="1" dirty="0">
                <a:ln w="9525" cmpd="sng">
                  <a:noFill/>
                  <a:prstDash val="solid"/>
                </a:ln>
                <a:solidFill>
                  <a:schemeClr val="bg1"/>
                </a:solidFill>
                <a:latin typeface="BIZ UDPゴシック" panose="020B0400000000000000" pitchFamily="50" charset="-128"/>
                <a:ea typeface="BIZ UDPゴシック" panose="020B0400000000000000" pitchFamily="50" charset="-128"/>
                <a:cs typeface="源真ゴシック Heavy" panose="020B0702020203020207" pitchFamily="50" charset="-128"/>
              </a:rPr>
              <a:t>年</a:t>
            </a:r>
            <a:r>
              <a:rPr lang="en-US" altLang="ja-JP" sz="2400" b="1" dirty="0">
                <a:ln w="9525" cmpd="sng">
                  <a:noFill/>
                  <a:prstDash val="solid"/>
                </a:ln>
                <a:solidFill>
                  <a:schemeClr val="bg1"/>
                </a:solidFill>
                <a:latin typeface="BIZ UDPゴシック" panose="020B0400000000000000" pitchFamily="50" charset="-128"/>
                <a:ea typeface="BIZ UDPゴシック" panose="020B0400000000000000" pitchFamily="50" charset="-128"/>
                <a:cs typeface="源真ゴシック Heavy" panose="020B0702020203020207" pitchFamily="50" charset="-128"/>
              </a:rPr>
              <a:t>3</a:t>
            </a:r>
            <a:r>
              <a:rPr lang="ja-JP" altLang="en-US" sz="2400" b="1" dirty="0">
                <a:ln w="9525" cmpd="sng">
                  <a:noFill/>
                  <a:prstDash val="solid"/>
                </a:ln>
                <a:solidFill>
                  <a:schemeClr val="bg1"/>
                </a:solidFill>
                <a:latin typeface="BIZ UDPゴシック" panose="020B0400000000000000" pitchFamily="50" charset="-128"/>
                <a:ea typeface="BIZ UDPゴシック" panose="020B0400000000000000" pitchFamily="50" charset="-128"/>
                <a:cs typeface="源真ゴシック Heavy" panose="020B0702020203020207" pitchFamily="50" charset="-128"/>
              </a:rPr>
              <a:t>月スタジオ教室</a:t>
            </a:r>
            <a:r>
              <a:rPr lang="ja-JP" altLang="en-US" sz="2400" b="1" dirty="0">
                <a:ln w="9525" cmpd="sng">
                  <a:noFill/>
                  <a:prstDash val="solid"/>
                </a:ln>
                <a:solidFill>
                  <a:schemeClr val="bg1"/>
                </a:solidFill>
                <a:effectLst/>
                <a:latin typeface="BIZ UDPゴシック" panose="020B0400000000000000" pitchFamily="50" charset="-128"/>
                <a:ea typeface="BIZ UDPゴシック" panose="020B0400000000000000" pitchFamily="50" charset="-128"/>
                <a:cs typeface="源真ゴシック Heavy" panose="020B0702020203020207" pitchFamily="50" charset="-128"/>
              </a:rPr>
              <a:t>スケジュール</a:t>
            </a:r>
          </a:p>
        </p:txBody>
      </p:sp>
      <p:sp>
        <p:nvSpPr>
          <p:cNvPr id="24" name="正方形/長方形 23"/>
          <p:cNvSpPr/>
          <p:nvPr/>
        </p:nvSpPr>
        <p:spPr>
          <a:xfrm>
            <a:off x="86245" y="2183003"/>
            <a:ext cx="7869406" cy="481180"/>
          </a:xfrm>
          <a:prstGeom prst="rect">
            <a:avLst/>
          </a:prstGeom>
          <a:noFill/>
        </p:spPr>
        <p:txBody>
          <a:bodyPr wrap="square" lIns="100796" tIns="50398" rIns="100796" bIns="50398">
            <a:spAutoFit/>
          </a:bodyPr>
          <a:lstStyle/>
          <a:p>
            <a:pPr>
              <a:lnSpc>
                <a:spcPts val="1600"/>
              </a:lnSpc>
            </a:pPr>
            <a:r>
              <a:rPr lang="ja-JP" altLang="en-US" sz="1100" b="1" dirty="0">
                <a:ln w="6600">
                  <a:noFill/>
                  <a:prstDash val="solid"/>
                </a:ln>
                <a:latin typeface="BIZ UDPゴシック" panose="020B0400000000000000" pitchFamily="50" charset="-128"/>
                <a:ea typeface="BIZ UDPゴシック" panose="020B0400000000000000" pitchFamily="50" charset="-128"/>
                <a:cs typeface="源真ゴシックP Normal" panose="020B0202020203020207" pitchFamily="50" charset="-128"/>
              </a:rPr>
              <a:t>　</a:t>
            </a:r>
            <a:r>
              <a:rPr lang="en-US" altLang="ja-JP" sz="1100" b="1" dirty="0">
                <a:ln w="6600">
                  <a:noFill/>
                  <a:prstDash val="solid"/>
                </a:ln>
                <a:latin typeface="BIZ UDPゴシック" panose="020B0400000000000000" pitchFamily="50" charset="-128"/>
                <a:ea typeface="BIZ UDPゴシック" panose="020B0400000000000000" pitchFamily="50" charset="-128"/>
                <a:cs typeface="源真ゴシックP Normal" panose="020B0202020203020207" pitchFamily="50" charset="-128"/>
              </a:rPr>
              <a:t>※</a:t>
            </a:r>
            <a:r>
              <a:rPr lang="ja-JP" altLang="en-US" sz="1100" b="1" dirty="0">
                <a:ln w="6600">
                  <a:noFill/>
                  <a:prstDash val="solid"/>
                </a:ln>
                <a:latin typeface="BIZ UDPゴシック" panose="020B0400000000000000" pitchFamily="50" charset="-128"/>
                <a:ea typeface="BIZ UDPゴシック" panose="020B0400000000000000" pitchFamily="50" charset="-128"/>
                <a:cs typeface="源真ゴシックP Normal" panose="020B0202020203020207" pitchFamily="50" charset="-128"/>
              </a:rPr>
              <a:t>　担当者・プログラムが変更、休講</a:t>
            </a:r>
            <a:r>
              <a:rPr lang="ja-JP" altLang="en-US" sz="1100" b="1">
                <a:ln w="6600">
                  <a:noFill/>
                  <a:prstDash val="solid"/>
                </a:ln>
                <a:latin typeface="BIZ UDPゴシック" panose="020B0400000000000000" pitchFamily="50" charset="-128"/>
                <a:ea typeface="BIZ UDPゴシック" panose="020B0400000000000000" pitchFamily="50" charset="-128"/>
                <a:cs typeface="源真ゴシックP Normal" panose="020B0202020203020207" pitchFamily="50" charset="-128"/>
              </a:rPr>
              <a:t>の場合がございます。その際は公式</a:t>
            </a:r>
            <a:r>
              <a:rPr lang="en-US" altLang="ja-JP" sz="1100" b="1" dirty="0">
                <a:ln w="6600">
                  <a:noFill/>
                  <a:prstDash val="solid"/>
                </a:ln>
                <a:latin typeface="BIZ UDPゴシック" panose="020B0400000000000000" pitchFamily="50" charset="-128"/>
                <a:ea typeface="BIZ UDPゴシック" panose="020B0400000000000000" pitchFamily="50" charset="-128"/>
                <a:cs typeface="源真ゴシックP Normal" panose="020B0202020203020207" pitchFamily="50" charset="-128"/>
              </a:rPr>
              <a:t>LINE</a:t>
            </a:r>
            <a:r>
              <a:rPr lang="ja-JP" altLang="en-US" sz="1100" b="1" dirty="0">
                <a:ln w="6600">
                  <a:noFill/>
                  <a:prstDash val="solid"/>
                </a:ln>
                <a:latin typeface="BIZ UDPゴシック" panose="020B0400000000000000" pitchFamily="50" charset="-128"/>
                <a:ea typeface="BIZ UDPゴシック" panose="020B0400000000000000" pitchFamily="50" charset="-128"/>
                <a:cs typeface="源真ゴシックP Normal" panose="020B0202020203020207" pitchFamily="50" charset="-128"/>
              </a:rPr>
              <a:t>アカウントにて連絡致します。</a:t>
            </a:r>
            <a:endParaRPr lang="en-US" altLang="ja-JP" sz="1100" b="1" dirty="0">
              <a:ln w="6600">
                <a:noFill/>
                <a:prstDash val="solid"/>
              </a:ln>
              <a:latin typeface="BIZ UDPゴシック" panose="020B0400000000000000" pitchFamily="50" charset="-128"/>
              <a:ea typeface="BIZ UDPゴシック" panose="020B0400000000000000" pitchFamily="50" charset="-128"/>
              <a:cs typeface="源真ゴシックP Normal" panose="020B0202020203020207" pitchFamily="50" charset="-128"/>
            </a:endParaRPr>
          </a:p>
          <a:p>
            <a:pPr>
              <a:lnSpc>
                <a:spcPts val="1600"/>
              </a:lnSpc>
            </a:pPr>
            <a:r>
              <a:rPr lang="ja-JP" altLang="en-US" sz="1100" b="1" dirty="0">
                <a:ln w="6600">
                  <a:noFill/>
                  <a:prstDash val="solid"/>
                </a:ln>
                <a:latin typeface="BIZ UDPゴシック" panose="020B0400000000000000" pitchFamily="50" charset="-128"/>
                <a:ea typeface="BIZ UDPゴシック" panose="020B0400000000000000" pitchFamily="50" charset="-128"/>
                <a:cs typeface="源真ゴシックP Normal" panose="020B0202020203020207" pitchFamily="50" charset="-128"/>
              </a:rPr>
              <a:t>　</a:t>
            </a:r>
            <a:r>
              <a:rPr lang="en-US" altLang="ja-JP" sz="1100" b="1" dirty="0">
                <a:ln w="6600">
                  <a:noFill/>
                  <a:prstDash val="solid"/>
                </a:ln>
                <a:latin typeface="BIZ UDPゴシック" panose="020B0400000000000000" pitchFamily="50" charset="-128"/>
                <a:ea typeface="BIZ UDPゴシック" panose="020B0400000000000000" pitchFamily="50" charset="-128"/>
                <a:cs typeface="源真ゴシックP Normal" panose="020B0202020203020207" pitchFamily="50" charset="-128"/>
              </a:rPr>
              <a:t>※</a:t>
            </a:r>
            <a:r>
              <a:rPr lang="ja-JP" altLang="en-US" sz="1100" b="1" dirty="0">
                <a:ln w="6600">
                  <a:noFill/>
                  <a:prstDash val="solid"/>
                </a:ln>
                <a:latin typeface="BIZ UDPゴシック" panose="020B0400000000000000" pitchFamily="50" charset="-128"/>
                <a:ea typeface="BIZ UDPゴシック" panose="020B0400000000000000" pitchFamily="50" charset="-128"/>
                <a:cs typeface="源真ゴシックP Normal" panose="020B0202020203020207" pitchFamily="50" charset="-128"/>
              </a:rPr>
              <a:t>　成人教室は祝日も通常通り開催します。</a:t>
            </a:r>
            <a:endParaRPr lang="en-US" altLang="ja-JP" sz="1000" b="1" dirty="0">
              <a:ln w="6600">
                <a:noFill/>
                <a:prstDash val="solid"/>
              </a:ln>
              <a:latin typeface="BIZ UDPゴシック" panose="020B0400000000000000" pitchFamily="50" charset="-128"/>
              <a:ea typeface="BIZ UDPゴシック" panose="020B0400000000000000" pitchFamily="50" charset="-128"/>
              <a:cs typeface="源真ゴシックP Normal" panose="020B0202020203020207" pitchFamily="50" charset="-128"/>
            </a:endParaRPr>
          </a:p>
        </p:txBody>
      </p:sp>
      <p:pic>
        <p:nvPicPr>
          <p:cNvPr id="17" name="図 16">
            <a:extLst>
              <a:ext uri="{FF2B5EF4-FFF2-40B4-BE49-F238E27FC236}">
                <a16:creationId xmlns:a16="http://schemas.microsoft.com/office/drawing/2014/main" id="{FCAA1A7B-470C-C58A-89A7-691FB28CF455}"/>
              </a:ext>
            </a:extLst>
          </p:cNvPr>
          <p:cNvPicPr>
            <a:picLocks noChangeAspect="1"/>
          </p:cNvPicPr>
          <p:nvPr/>
        </p:nvPicPr>
        <p:blipFill>
          <a:blip r:embed="rId6"/>
          <a:stretch>
            <a:fillRect/>
          </a:stretch>
        </p:blipFill>
        <p:spPr>
          <a:xfrm>
            <a:off x="3527425" y="5250656"/>
            <a:ext cx="504825" cy="190500"/>
          </a:xfrm>
          <a:prstGeom prst="rect">
            <a:avLst/>
          </a:prstGeom>
        </p:spPr>
      </p:pic>
      <p:pic>
        <p:nvPicPr>
          <p:cNvPr id="5" name="図 4">
            <a:extLst>
              <a:ext uri="{FF2B5EF4-FFF2-40B4-BE49-F238E27FC236}">
                <a16:creationId xmlns:a16="http://schemas.microsoft.com/office/drawing/2014/main" id="{4BAB1A3D-A20C-8712-AE97-48B4537EF5CB}"/>
              </a:ext>
            </a:extLst>
          </p:cNvPr>
          <p:cNvPicPr>
            <a:picLocks noChangeAspect="1"/>
          </p:cNvPicPr>
          <p:nvPr/>
        </p:nvPicPr>
        <p:blipFill>
          <a:blip r:embed="rId7"/>
          <a:stretch>
            <a:fillRect/>
          </a:stretch>
        </p:blipFill>
        <p:spPr>
          <a:xfrm>
            <a:off x="0" y="2697356"/>
            <a:ext cx="7559675" cy="7997663"/>
          </a:xfrm>
          <a:prstGeom prst="rect">
            <a:avLst/>
          </a:prstGeom>
        </p:spPr>
      </p:pic>
    </p:spTree>
    <p:extLst>
      <p:ext uri="{BB962C8B-B14F-4D97-AF65-F5344CB8AC3E}">
        <p14:creationId xmlns:p14="http://schemas.microsoft.com/office/powerpoint/2010/main" val="5581671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a:gsLst>
            <a:gs pos="30000">
              <a:srgbClr val="92D050"/>
            </a:gs>
            <a:gs pos="70000">
              <a:schemeClr val="accent1">
                <a:lumMod val="11000"/>
                <a:lumOff val="89000"/>
              </a:schemeClr>
            </a:gs>
          </a:gsLst>
          <a:lin ang="5400000" scaled="1"/>
        </a:gradFill>
        <a:effectLst/>
      </p:bgPr>
    </p:bg>
    <p:spTree>
      <p:nvGrpSpPr>
        <p:cNvPr id="1" name=""/>
        <p:cNvGrpSpPr/>
        <p:nvPr/>
      </p:nvGrpSpPr>
      <p:grpSpPr>
        <a:xfrm>
          <a:off x="0" y="0"/>
          <a:ext cx="0" cy="0"/>
          <a:chOff x="0" y="0"/>
          <a:chExt cx="0" cy="0"/>
        </a:xfrm>
      </p:grpSpPr>
      <p:graphicFrame>
        <p:nvGraphicFramePr>
          <p:cNvPr id="15" name="表 14"/>
          <p:cNvGraphicFramePr>
            <a:graphicFrameLocks noGrp="1"/>
          </p:cNvGraphicFramePr>
          <p:nvPr>
            <p:extLst>
              <p:ext uri="{D42A27DB-BD31-4B8C-83A1-F6EECF244321}">
                <p14:modId xmlns:p14="http://schemas.microsoft.com/office/powerpoint/2010/main" val="1814092715"/>
              </p:ext>
            </p:extLst>
          </p:nvPr>
        </p:nvGraphicFramePr>
        <p:xfrm>
          <a:off x="96982" y="0"/>
          <a:ext cx="7287491" cy="8665451"/>
        </p:xfrm>
        <a:graphic>
          <a:graphicData uri="http://schemas.openxmlformats.org/drawingml/2006/table">
            <a:tbl>
              <a:tblPr firstRow="1" bandRow="1">
                <a:tableStyleId>{69012ECD-51FC-41F1-AA8D-1B2483CD663E}</a:tableStyleId>
              </a:tblPr>
              <a:tblGrid>
                <a:gridCol w="1636910">
                  <a:extLst>
                    <a:ext uri="{9D8B030D-6E8A-4147-A177-3AD203B41FA5}">
                      <a16:colId xmlns:a16="http://schemas.microsoft.com/office/drawing/2014/main" val="2591255084"/>
                    </a:ext>
                  </a:extLst>
                </a:gridCol>
                <a:gridCol w="519515">
                  <a:extLst>
                    <a:ext uri="{9D8B030D-6E8A-4147-A177-3AD203B41FA5}">
                      <a16:colId xmlns:a16="http://schemas.microsoft.com/office/drawing/2014/main" val="1777158771"/>
                    </a:ext>
                  </a:extLst>
                </a:gridCol>
                <a:gridCol w="555973">
                  <a:extLst>
                    <a:ext uri="{9D8B030D-6E8A-4147-A177-3AD203B41FA5}">
                      <a16:colId xmlns:a16="http://schemas.microsoft.com/office/drawing/2014/main" val="632213491"/>
                    </a:ext>
                  </a:extLst>
                </a:gridCol>
                <a:gridCol w="549011">
                  <a:extLst>
                    <a:ext uri="{9D8B030D-6E8A-4147-A177-3AD203B41FA5}">
                      <a16:colId xmlns:a16="http://schemas.microsoft.com/office/drawing/2014/main" val="1012406118"/>
                    </a:ext>
                  </a:extLst>
                </a:gridCol>
                <a:gridCol w="4026082">
                  <a:extLst>
                    <a:ext uri="{9D8B030D-6E8A-4147-A177-3AD203B41FA5}">
                      <a16:colId xmlns:a16="http://schemas.microsoft.com/office/drawing/2014/main" val="1269722736"/>
                    </a:ext>
                  </a:extLst>
                </a:gridCol>
              </a:tblGrid>
              <a:tr h="275364">
                <a:tc>
                  <a:txBody>
                    <a:bodyPr/>
                    <a:lstStyle/>
                    <a:p>
                      <a:pPr algn="ctr"/>
                      <a:r>
                        <a:rPr kumimoji="1" lang="ja-JP" altLang="en-US" sz="1200" b="0" baseline="0" dirty="0">
                          <a:ln>
                            <a:noFill/>
                          </a:ln>
                          <a:solidFill>
                            <a:schemeClr val="bg1"/>
                          </a:solidFill>
                          <a:latin typeface="BIZ UDPゴシック" panose="020B0400000000000000" pitchFamily="50" charset="-128"/>
                          <a:ea typeface="BIZ UDPゴシック" panose="020B0400000000000000" pitchFamily="50" charset="-128"/>
                        </a:rPr>
                        <a:t>教室名</a:t>
                      </a:r>
                      <a:endParaRPr kumimoji="1" lang="en-US" altLang="ja-JP" sz="1200" b="0" baseline="0" dirty="0">
                        <a:ln>
                          <a:noFill/>
                        </a:ln>
                        <a:solidFill>
                          <a:schemeClr val="bg1"/>
                        </a:solidFill>
                        <a:latin typeface="BIZ UDPゴシック" panose="020B0400000000000000" pitchFamily="50" charset="-128"/>
                        <a:ea typeface="BIZ UDPゴシック" panose="020B0400000000000000" pitchFamily="50" charset="-128"/>
                      </a:endParaRPr>
                    </a:p>
                  </a:txBody>
                  <a:tcPr anchor="ctr">
                    <a:lnL w="9525" cap="flat" cmpd="sng" algn="ctr">
                      <a:solidFill>
                        <a:schemeClr val="accent5"/>
                      </a:solidFill>
                      <a:prstDash val="solid"/>
                      <a:round/>
                      <a:headEnd type="none" w="med" len="med"/>
                      <a:tailEnd type="none" w="med" len="med"/>
                    </a:lnL>
                    <a:lnR w="9525" cap="flat" cmpd="sng" algn="ctr">
                      <a:solidFill>
                        <a:schemeClr val="accent5"/>
                      </a:solidFill>
                      <a:prstDash val="solid"/>
                      <a:round/>
                      <a:headEnd type="none" w="med" len="med"/>
                      <a:tailEnd type="none" w="med" len="med"/>
                    </a:lnR>
                    <a:lnT w="9525" cap="flat" cmpd="sng" algn="ctr">
                      <a:solidFill>
                        <a:schemeClr val="accent5"/>
                      </a:solidFill>
                      <a:prstDash val="solid"/>
                      <a:round/>
                      <a:headEnd type="none" w="med" len="med"/>
                      <a:tailEnd type="none" w="med" len="med"/>
                    </a:lnT>
                    <a:lnB w="9525" cap="flat" cmpd="sng" algn="ctr">
                      <a:solidFill>
                        <a:schemeClr val="accent5"/>
                      </a:solidFill>
                      <a:prstDash val="solid"/>
                      <a:round/>
                      <a:headEnd type="none" w="med" len="med"/>
                      <a:tailEnd type="none" w="med" len="med"/>
                    </a:lnB>
                    <a:solidFill>
                      <a:schemeClr val="accent5">
                        <a:lumMod val="75000"/>
                      </a:schemeClr>
                    </a:solidFill>
                  </a:tcPr>
                </a:tc>
                <a:tc>
                  <a:txBody>
                    <a:bodyPr/>
                    <a:lstStyle/>
                    <a:p>
                      <a:r>
                        <a:rPr kumimoji="1" lang="ja-JP" altLang="en-US" sz="1200" dirty="0">
                          <a:ln>
                            <a:noFill/>
                          </a:ln>
                          <a:solidFill>
                            <a:schemeClr val="bg1"/>
                          </a:solidFill>
                        </a:rPr>
                        <a:t>時間</a:t>
                      </a:r>
                    </a:p>
                  </a:txBody>
                  <a:tcPr anchor="ctr">
                    <a:lnL w="9525" cap="flat" cmpd="sng" algn="ctr">
                      <a:solidFill>
                        <a:schemeClr val="accent5"/>
                      </a:solidFill>
                      <a:prstDash val="solid"/>
                      <a:round/>
                      <a:headEnd type="none" w="med" len="med"/>
                      <a:tailEnd type="none" w="med" len="med"/>
                    </a:lnL>
                    <a:lnR w="9525" cap="flat" cmpd="sng" algn="ctr">
                      <a:solidFill>
                        <a:schemeClr val="accent5"/>
                      </a:solidFill>
                      <a:prstDash val="solid"/>
                      <a:round/>
                      <a:headEnd type="none" w="med" len="med"/>
                      <a:tailEnd type="none" w="med" len="med"/>
                    </a:lnR>
                    <a:lnT w="9525" cap="flat" cmpd="sng" algn="ctr">
                      <a:solidFill>
                        <a:schemeClr val="accent5"/>
                      </a:solidFill>
                      <a:prstDash val="solid"/>
                      <a:round/>
                      <a:headEnd type="none" w="med" len="med"/>
                      <a:tailEnd type="none" w="med" len="med"/>
                    </a:lnT>
                    <a:lnB w="9525" cap="flat" cmpd="sng" algn="ctr">
                      <a:solidFill>
                        <a:schemeClr val="accent5"/>
                      </a:solidFill>
                      <a:prstDash val="solid"/>
                      <a:round/>
                      <a:headEnd type="none" w="med" len="med"/>
                      <a:tailEnd type="none" w="med" len="med"/>
                    </a:lnB>
                    <a:solidFill>
                      <a:schemeClr val="accent5">
                        <a:lumMod val="75000"/>
                      </a:schemeClr>
                    </a:solidFill>
                  </a:tcPr>
                </a:tc>
                <a:tc>
                  <a:txBody>
                    <a:bodyPr/>
                    <a:lstStyle/>
                    <a:p>
                      <a:r>
                        <a:rPr kumimoji="1" lang="ja-JP" altLang="en-US" sz="1200" dirty="0">
                          <a:ln>
                            <a:noFill/>
                          </a:ln>
                          <a:solidFill>
                            <a:schemeClr val="bg1"/>
                          </a:solidFill>
                        </a:rPr>
                        <a:t>強度</a:t>
                      </a:r>
                    </a:p>
                  </a:txBody>
                  <a:tcPr anchor="ctr">
                    <a:lnL w="9525" cap="flat" cmpd="sng" algn="ctr">
                      <a:solidFill>
                        <a:schemeClr val="accent5"/>
                      </a:solidFill>
                      <a:prstDash val="solid"/>
                      <a:round/>
                      <a:headEnd type="none" w="med" len="med"/>
                      <a:tailEnd type="none" w="med" len="med"/>
                    </a:lnL>
                    <a:lnR w="9525" cap="flat" cmpd="sng" algn="ctr">
                      <a:solidFill>
                        <a:schemeClr val="accent5"/>
                      </a:solidFill>
                      <a:prstDash val="solid"/>
                      <a:round/>
                      <a:headEnd type="none" w="med" len="med"/>
                      <a:tailEnd type="none" w="med" len="med"/>
                    </a:lnR>
                    <a:lnT w="9525" cap="flat" cmpd="sng" algn="ctr">
                      <a:solidFill>
                        <a:schemeClr val="accent5"/>
                      </a:solidFill>
                      <a:prstDash val="solid"/>
                      <a:round/>
                      <a:headEnd type="none" w="med" len="med"/>
                      <a:tailEnd type="none" w="med" len="med"/>
                    </a:lnT>
                    <a:lnB w="9525" cap="flat" cmpd="sng" algn="ctr">
                      <a:solidFill>
                        <a:schemeClr val="accent5"/>
                      </a:solidFill>
                      <a:prstDash val="solid"/>
                      <a:round/>
                      <a:headEnd type="none" w="med" len="med"/>
                      <a:tailEnd type="none" w="med" len="med"/>
                    </a:lnB>
                    <a:solidFill>
                      <a:schemeClr val="accent5">
                        <a:lumMod val="75000"/>
                      </a:schemeClr>
                    </a:solidFill>
                  </a:tcPr>
                </a:tc>
                <a:tc>
                  <a:txBody>
                    <a:bodyPr/>
                    <a:lstStyle/>
                    <a:p>
                      <a:r>
                        <a:rPr kumimoji="1" lang="ja-JP" altLang="en-US" sz="1200" dirty="0">
                          <a:ln>
                            <a:noFill/>
                          </a:ln>
                          <a:solidFill>
                            <a:schemeClr val="bg1"/>
                          </a:solidFill>
                          <a:latin typeface="BIZ UDゴシック" panose="020B0400000000000000" pitchFamily="49" charset="-128"/>
                          <a:ea typeface="BIZ UDゴシック" panose="020B0400000000000000" pitchFamily="49" charset="-128"/>
                        </a:rPr>
                        <a:t>難度</a:t>
                      </a:r>
                    </a:p>
                  </a:txBody>
                  <a:tcPr anchor="ctr">
                    <a:lnL w="9525" cap="flat" cmpd="sng" algn="ctr">
                      <a:solidFill>
                        <a:schemeClr val="accent5"/>
                      </a:solidFill>
                      <a:prstDash val="solid"/>
                      <a:round/>
                      <a:headEnd type="none" w="med" len="med"/>
                      <a:tailEnd type="none" w="med" len="med"/>
                    </a:lnL>
                    <a:lnR w="9525" cap="flat" cmpd="sng" algn="ctr">
                      <a:solidFill>
                        <a:schemeClr val="accent5"/>
                      </a:solidFill>
                      <a:prstDash val="solid"/>
                      <a:round/>
                      <a:headEnd type="none" w="med" len="med"/>
                      <a:tailEnd type="none" w="med" len="med"/>
                    </a:lnR>
                    <a:lnT w="9525" cap="flat" cmpd="sng" algn="ctr">
                      <a:solidFill>
                        <a:schemeClr val="accent5"/>
                      </a:solidFill>
                      <a:prstDash val="solid"/>
                      <a:round/>
                      <a:headEnd type="none" w="med" len="med"/>
                      <a:tailEnd type="none" w="med" len="med"/>
                    </a:lnT>
                    <a:lnB w="9525" cap="flat" cmpd="sng" algn="ctr">
                      <a:solidFill>
                        <a:schemeClr val="accent5"/>
                      </a:solidFill>
                      <a:prstDash val="solid"/>
                      <a:round/>
                      <a:headEnd type="none" w="med" len="med"/>
                      <a:tailEnd type="none" w="med" len="med"/>
                    </a:lnB>
                    <a:solidFill>
                      <a:schemeClr val="accent5">
                        <a:lumMod val="75000"/>
                      </a:schemeClr>
                    </a:solidFill>
                  </a:tcPr>
                </a:tc>
                <a:tc>
                  <a:txBody>
                    <a:bodyPr/>
                    <a:lstStyle/>
                    <a:p>
                      <a:pPr algn="ctr"/>
                      <a:r>
                        <a:rPr kumimoji="1" lang="ja-JP" altLang="en-US" sz="1200" b="0" dirty="0">
                          <a:ln>
                            <a:noFill/>
                          </a:ln>
                          <a:solidFill>
                            <a:schemeClr val="bg1"/>
                          </a:solidFill>
                          <a:latin typeface="BIZ UDPゴシック" panose="020B0400000000000000" pitchFamily="50" charset="-128"/>
                          <a:ea typeface="BIZ UDPゴシック" panose="020B0400000000000000" pitchFamily="50" charset="-128"/>
                        </a:rPr>
                        <a:t>内容</a:t>
                      </a:r>
                    </a:p>
                  </a:txBody>
                  <a:tcPr anchor="ctr">
                    <a:lnL w="9525" cap="flat" cmpd="sng" algn="ctr">
                      <a:solidFill>
                        <a:schemeClr val="accent5"/>
                      </a:solidFill>
                      <a:prstDash val="solid"/>
                      <a:round/>
                      <a:headEnd type="none" w="med" len="med"/>
                      <a:tailEnd type="none" w="med" len="med"/>
                    </a:lnL>
                    <a:lnR w="9525" cap="flat" cmpd="sng" algn="ctr">
                      <a:solidFill>
                        <a:schemeClr val="accent5"/>
                      </a:solidFill>
                      <a:prstDash val="solid"/>
                      <a:round/>
                      <a:headEnd type="none" w="med" len="med"/>
                      <a:tailEnd type="none" w="med" len="med"/>
                    </a:lnR>
                    <a:lnT w="9525" cap="flat" cmpd="sng" algn="ctr">
                      <a:solidFill>
                        <a:schemeClr val="accent5"/>
                      </a:solidFill>
                      <a:prstDash val="solid"/>
                      <a:round/>
                      <a:headEnd type="none" w="med" len="med"/>
                      <a:tailEnd type="none" w="med" len="med"/>
                    </a:lnT>
                    <a:lnB w="9525" cap="flat" cmpd="sng" algn="ctr">
                      <a:solidFill>
                        <a:schemeClr val="accent5"/>
                      </a:solidFill>
                      <a:prstDash val="solid"/>
                      <a:round/>
                      <a:headEnd type="none" w="med" len="med"/>
                      <a:tailEnd type="none" w="med" len="med"/>
                    </a:lnB>
                    <a:solidFill>
                      <a:schemeClr val="accent5">
                        <a:lumMod val="75000"/>
                      </a:schemeClr>
                    </a:solidFill>
                  </a:tcPr>
                </a:tc>
                <a:extLst>
                  <a:ext uri="{0D108BD9-81ED-4DB2-BD59-A6C34878D82A}">
                    <a16:rowId xmlns:a16="http://schemas.microsoft.com/office/drawing/2014/main" val="2565798102"/>
                  </a:ext>
                </a:extLst>
              </a:tr>
              <a:tr h="252958">
                <a:tc>
                  <a:txBody>
                    <a:bodyPr/>
                    <a:lstStyle/>
                    <a:p>
                      <a:pPr>
                        <a:lnSpc>
                          <a:spcPts val="1100"/>
                        </a:lnSpc>
                      </a:pPr>
                      <a:r>
                        <a:rPr kumimoji="1" lang="ja-JP" altLang="en-US" sz="1000" b="0" dirty="0">
                          <a:solidFill>
                            <a:schemeClr val="tx1"/>
                          </a:solidFill>
                          <a:latin typeface="BIZ UDPゴシック" panose="020B0400000000000000" pitchFamily="50" charset="-128"/>
                          <a:ea typeface="BIZ UDPゴシック" panose="020B0400000000000000" pitchFamily="50" charset="-128"/>
                        </a:rPr>
                        <a:t>簡単エアロ＆ストレッチ</a:t>
                      </a:r>
                    </a:p>
                  </a:txBody>
                  <a:tcPr anchor="ctr">
                    <a:lnL w="9525" cap="flat" cmpd="sng" algn="ctr">
                      <a:solidFill>
                        <a:schemeClr val="accent5"/>
                      </a:solidFill>
                      <a:prstDash val="solid"/>
                      <a:round/>
                      <a:headEnd type="none" w="med" len="med"/>
                      <a:tailEnd type="none" w="med" len="med"/>
                    </a:lnL>
                    <a:lnR w="9525" cap="flat" cmpd="sng" algn="ctr">
                      <a:solidFill>
                        <a:schemeClr val="accent5"/>
                      </a:solidFill>
                      <a:prstDash val="solid"/>
                      <a:round/>
                      <a:headEnd type="none" w="med" len="med"/>
                      <a:tailEnd type="none" w="med" len="med"/>
                    </a:lnR>
                    <a:lnT w="9525" cap="flat" cmpd="sng" algn="ctr">
                      <a:solidFill>
                        <a:schemeClr val="accent5"/>
                      </a:solidFill>
                      <a:prstDash val="solid"/>
                      <a:round/>
                      <a:headEnd type="none" w="med" len="med"/>
                      <a:tailEnd type="none" w="med" len="med"/>
                    </a:lnT>
                    <a:lnB w="9525" cap="flat" cmpd="sng" algn="ctr">
                      <a:solidFill>
                        <a:schemeClr val="accent5"/>
                      </a:solidFill>
                      <a:prstDash val="solid"/>
                      <a:round/>
                      <a:headEnd type="none" w="med" len="med"/>
                      <a:tailEnd type="none" w="med" len="med"/>
                    </a:lnB>
                    <a:solidFill>
                      <a:schemeClr val="bg1"/>
                    </a:solidFill>
                  </a:tcPr>
                </a:tc>
                <a:tc>
                  <a:txBody>
                    <a:bodyPr/>
                    <a:lstStyle/>
                    <a:p>
                      <a:pPr>
                        <a:lnSpc>
                          <a:spcPts val="1100"/>
                        </a:lnSpc>
                      </a:pPr>
                      <a:r>
                        <a:rPr kumimoji="1" lang="en-US" altLang="ja-JP" sz="1000" b="0" dirty="0">
                          <a:solidFill>
                            <a:schemeClr val="tx1"/>
                          </a:solidFill>
                          <a:latin typeface="BIZ UDPゴシック" panose="020B0400000000000000" pitchFamily="50" charset="-128"/>
                          <a:ea typeface="BIZ UDPゴシック" panose="020B0400000000000000" pitchFamily="50" charset="-128"/>
                        </a:rPr>
                        <a:t>60</a:t>
                      </a:r>
                      <a:r>
                        <a:rPr kumimoji="1" lang="ja-JP" altLang="en-US" sz="1000" b="0" dirty="0">
                          <a:solidFill>
                            <a:schemeClr val="tx1"/>
                          </a:solidFill>
                          <a:latin typeface="BIZ UDPゴシック" panose="020B0400000000000000" pitchFamily="50" charset="-128"/>
                          <a:ea typeface="BIZ UDPゴシック" panose="020B0400000000000000" pitchFamily="50" charset="-128"/>
                        </a:rPr>
                        <a:t>分</a:t>
                      </a:r>
                      <a:endParaRPr kumimoji="1" lang="en-US" altLang="ja-JP" sz="1000" b="0" dirty="0">
                        <a:solidFill>
                          <a:schemeClr val="tx1"/>
                        </a:solidFill>
                        <a:latin typeface="BIZ UDPゴシック" panose="020B0400000000000000" pitchFamily="50" charset="-128"/>
                        <a:ea typeface="BIZ UDPゴシック" panose="020B0400000000000000" pitchFamily="50" charset="-128"/>
                      </a:endParaRPr>
                    </a:p>
                  </a:txBody>
                  <a:tcPr anchor="ctr">
                    <a:lnL w="9525" cap="flat" cmpd="sng" algn="ctr">
                      <a:solidFill>
                        <a:schemeClr val="accent5"/>
                      </a:solidFill>
                      <a:prstDash val="solid"/>
                      <a:round/>
                      <a:headEnd type="none" w="med" len="med"/>
                      <a:tailEnd type="none" w="med" len="med"/>
                    </a:lnL>
                    <a:lnR w="9525" cap="flat" cmpd="sng" algn="ctr">
                      <a:solidFill>
                        <a:schemeClr val="accent5"/>
                      </a:solidFill>
                      <a:prstDash val="solid"/>
                      <a:round/>
                      <a:headEnd type="none" w="med" len="med"/>
                      <a:tailEnd type="none" w="med" len="med"/>
                    </a:lnR>
                    <a:lnT w="9525" cap="flat" cmpd="sng" algn="ctr">
                      <a:solidFill>
                        <a:schemeClr val="accent5"/>
                      </a:solidFill>
                      <a:prstDash val="solid"/>
                      <a:round/>
                      <a:headEnd type="none" w="med" len="med"/>
                      <a:tailEnd type="none" w="med" len="med"/>
                    </a:lnT>
                    <a:lnB w="9525" cap="flat" cmpd="sng" algn="ctr">
                      <a:solidFill>
                        <a:schemeClr val="accent5"/>
                      </a:solidFill>
                      <a:prstDash val="solid"/>
                      <a:round/>
                      <a:headEnd type="none" w="med" len="med"/>
                      <a:tailEnd type="none" w="med" len="med"/>
                    </a:lnB>
                    <a:solidFill>
                      <a:schemeClr val="bg1"/>
                    </a:solidFill>
                  </a:tcPr>
                </a:tc>
                <a:tc>
                  <a:txBody>
                    <a:bodyPr/>
                    <a:lstStyle/>
                    <a:p>
                      <a:pPr>
                        <a:lnSpc>
                          <a:spcPts val="1100"/>
                        </a:lnSpc>
                      </a:pPr>
                      <a:r>
                        <a:rPr kumimoji="1" lang="ja-JP" altLang="en-US" sz="900" b="0" dirty="0">
                          <a:solidFill>
                            <a:schemeClr val="tx1"/>
                          </a:solidFill>
                          <a:latin typeface="BIZ UDPゴシック" panose="020B0400000000000000" pitchFamily="50" charset="-128"/>
                          <a:ea typeface="BIZ UDPゴシック" panose="020B0400000000000000" pitchFamily="50" charset="-128"/>
                        </a:rPr>
                        <a:t>★★</a:t>
                      </a:r>
                      <a:endParaRPr kumimoji="1" lang="en-US" altLang="ja-JP" sz="900" b="0" dirty="0">
                        <a:solidFill>
                          <a:schemeClr val="tx1"/>
                        </a:solidFill>
                        <a:latin typeface="BIZ UDPゴシック" panose="020B0400000000000000" pitchFamily="50" charset="-128"/>
                        <a:ea typeface="BIZ UDPゴシック" panose="020B0400000000000000" pitchFamily="50" charset="-128"/>
                      </a:endParaRPr>
                    </a:p>
                  </a:txBody>
                  <a:tcPr anchor="ctr">
                    <a:lnL w="9525" cap="flat" cmpd="sng" algn="ctr">
                      <a:solidFill>
                        <a:schemeClr val="accent5"/>
                      </a:solidFill>
                      <a:prstDash val="solid"/>
                      <a:round/>
                      <a:headEnd type="none" w="med" len="med"/>
                      <a:tailEnd type="none" w="med" len="med"/>
                    </a:lnL>
                    <a:lnR w="9525" cap="flat" cmpd="sng" algn="ctr">
                      <a:solidFill>
                        <a:schemeClr val="accent5"/>
                      </a:solidFill>
                      <a:prstDash val="solid"/>
                      <a:round/>
                      <a:headEnd type="none" w="med" len="med"/>
                      <a:tailEnd type="none" w="med" len="med"/>
                    </a:lnR>
                    <a:lnT w="9525" cap="flat" cmpd="sng" algn="ctr">
                      <a:solidFill>
                        <a:schemeClr val="accent5"/>
                      </a:solidFill>
                      <a:prstDash val="solid"/>
                      <a:round/>
                      <a:headEnd type="none" w="med" len="med"/>
                      <a:tailEnd type="none" w="med" len="med"/>
                    </a:lnT>
                    <a:lnB w="9525" cap="flat" cmpd="sng" algn="ctr">
                      <a:solidFill>
                        <a:schemeClr val="accent5"/>
                      </a:solidFill>
                      <a:prstDash val="solid"/>
                      <a:round/>
                      <a:headEnd type="none" w="med" len="med"/>
                      <a:tailEnd type="none" w="med" len="med"/>
                    </a:lnB>
                    <a:solidFill>
                      <a:schemeClr val="bg1"/>
                    </a:solidFill>
                  </a:tcPr>
                </a:tc>
                <a:tc>
                  <a:txBody>
                    <a:bodyPr/>
                    <a:lstStyle/>
                    <a:p>
                      <a:pPr>
                        <a:lnSpc>
                          <a:spcPts val="1100"/>
                        </a:lnSpc>
                      </a:pPr>
                      <a:r>
                        <a:rPr kumimoji="1" lang="ja-JP" altLang="en-US" sz="900" b="0" dirty="0">
                          <a:solidFill>
                            <a:schemeClr val="tx1"/>
                          </a:solidFill>
                          <a:latin typeface="BIZ UDPゴシック" panose="020B0400000000000000" pitchFamily="50" charset="-128"/>
                          <a:ea typeface="BIZ UDPゴシック" panose="020B0400000000000000" pitchFamily="50" charset="-128"/>
                        </a:rPr>
                        <a:t>☆☆</a:t>
                      </a:r>
                      <a:endParaRPr kumimoji="1" lang="en-US" altLang="ja-JP" sz="900" b="0" dirty="0">
                        <a:solidFill>
                          <a:schemeClr val="tx1"/>
                        </a:solidFill>
                        <a:latin typeface="BIZ UDPゴシック" panose="020B0400000000000000" pitchFamily="50" charset="-128"/>
                        <a:ea typeface="BIZ UDPゴシック" panose="020B0400000000000000" pitchFamily="50" charset="-128"/>
                      </a:endParaRPr>
                    </a:p>
                  </a:txBody>
                  <a:tcPr anchor="ctr">
                    <a:lnL w="9525" cap="flat" cmpd="sng" algn="ctr">
                      <a:solidFill>
                        <a:schemeClr val="accent5"/>
                      </a:solidFill>
                      <a:prstDash val="solid"/>
                      <a:round/>
                      <a:headEnd type="none" w="med" len="med"/>
                      <a:tailEnd type="none" w="med" len="med"/>
                    </a:lnL>
                    <a:lnR w="9525" cap="flat" cmpd="sng" algn="ctr">
                      <a:solidFill>
                        <a:schemeClr val="accent5"/>
                      </a:solidFill>
                      <a:prstDash val="solid"/>
                      <a:round/>
                      <a:headEnd type="none" w="med" len="med"/>
                      <a:tailEnd type="none" w="med" len="med"/>
                    </a:lnR>
                    <a:lnT w="9525" cap="flat" cmpd="sng" algn="ctr">
                      <a:solidFill>
                        <a:schemeClr val="accent5"/>
                      </a:solidFill>
                      <a:prstDash val="solid"/>
                      <a:round/>
                      <a:headEnd type="none" w="med" len="med"/>
                      <a:tailEnd type="none" w="med" len="med"/>
                    </a:lnT>
                    <a:lnB w="9525" cap="flat" cmpd="sng" algn="ctr">
                      <a:solidFill>
                        <a:schemeClr val="accent5"/>
                      </a:solidFill>
                      <a:prstDash val="solid"/>
                      <a:round/>
                      <a:headEnd type="none" w="med" len="med"/>
                      <a:tailEnd type="none" w="med" len="med"/>
                    </a:lnB>
                    <a:solidFill>
                      <a:schemeClr val="bg1"/>
                    </a:solidFill>
                  </a:tcPr>
                </a:tc>
                <a:tc>
                  <a:txBody>
                    <a:bodyPr/>
                    <a:lstStyle/>
                    <a:p>
                      <a:pPr algn="l">
                        <a:lnSpc>
                          <a:spcPts val="1100"/>
                        </a:lnSpc>
                      </a:pPr>
                      <a:r>
                        <a:rPr kumimoji="1" lang="ja-JP" altLang="en-US" sz="1000" b="0" dirty="0">
                          <a:solidFill>
                            <a:schemeClr val="tx1"/>
                          </a:solidFill>
                          <a:latin typeface="BIZ UDPゴシック" panose="020B0400000000000000" pitchFamily="50" charset="-128"/>
                          <a:ea typeface="BIZ UDPゴシック" panose="020B0400000000000000" pitchFamily="50" charset="-128"/>
                        </a:rPr>
                        <a:t>前半はｴｱﾛﾋﾞｸｽの基本動作の習得、後半はｽﾄﾚｯﾁを行います。</a:t>
                      </a:r>
                    </a:p>
                  </a:txBody>
                  <a:tcPr anchor="ctr">
                    <a:lnL w="9525" cap="flat" cmpd="sng" algn="ctr">
                      <a:solidFill>
                        <a:schemeClr val="accent5"/>
                      </a:solidFill>
                      <a:prstDash val="solid"/>
                      <a:round/>
                      <a:headEnd type="none" w="med" len="med"/>
                      <a:tailEnd type="none" w="med" len="med"/>
                    </a:lnL>
                    <a:lnR w="9525" cap="flat" cmpd="sng" algn="ctr">
                      <a:solidFill>
                        <a:schemeClr val="accent5"/>
                      </a:solidFill>
                      <a:prstDash val="solid"/>
                      <a:round/>
                      <a:headEnd type="none" w="med" len="med"/>
                      <a:tailEnd type="none" w="med" len="med"/>
                    </a:lnR>
                    <a:lnT w="9525" cap="flat" cmpd="sng" algn="ctr">
                      <a:solidFill>
                        <a:schemeClr val="accent5"/>
                      </a:solidFill>
                      <a:prstDash val="solid"/>
                      <a:round/>
                      <a:headEnd type="none" w="med" len="med"/>
                      <a:tailEnd type="none" w="med" len="med"/>
                    </a:lnT>
                    <a:lnB w="9525" cap="flat" cmpd="sng" algn="ctr">
                      <a:solidFill>
                        <a:schemeClr val="accent5"/>
                      </a:solidFill>
                      <a:prstDash val="solid"/>
                      <a:round/>
                      <a:headEnd type="none" w="med" len="med"/>
                      <a:tailEnd type="none" w="med" len="med"/>
                    </a:lnB>
                    <a:solidFill>
                      <a:schemeClr val="bg1"/>
                    </a:solidFill>
                  </a:tcPr>
                </a:tc>
                <a:extLst>
                  <a:ext uri="{0D108BD9-81ED-4DB2-BD59-A6C34878D82A}">
                    <a16:rowId xmlns:a16="http://schemas.microsoft.com/office/drawing/2014/main" val="188510052"/>
                  </a:ext>
                </a:extLst>
              </a:tr>
              <a:tr h="252958">
                <a:tc>
                  <a:txBody>
                    <a:bodyPr/>
                    <a:lstStyle/>
                    <a:p>
                      <a:pPr>
                        <a:lnSpc>
                          <a:spcPts val="1100"/>
                        </a:lnSpc>
                      </a:pPr>
                      <a:r>
                        <a:rPr kumimoji="1" lang="ja-JP" altLang="en-US" sz="1000" b="0" dirty="0">
                          <a:solidFill>
                            <a:schemeClr val="tx1"/>
                          </a:solidFill>
                          <a:latin typeface="BIZ UDPゴシック" panose="020B0400000000000000" pitchFamily="50" charset="-128"/>
                          <a:ea typeface="BIZ UDPゴシック" panose="020B0400000000000000" pitchFamily="50" charset="-128"/>
                        </a:rPr>
                        <a:t>簡単ステップ＆ストレッチ</a:t>
                      </a:r>
                    </a:p>
                  </a:txBody>
                  <a:tcPr anchor="ctr">
                    <a:lnL w="9525" cap="flat" cmpd="sng" algn="ctr">
                      <a:solidFill>
                        <a:schemeClr val="accent5"/>
                      </a:solidFill>
                      <a:prstDash val="solid"/>
                      <a:round/>
                      <a:headEnd type="none" w="med" len="med"/>
                      <a:tailEnd type="none" w="med" len="med"/>
                    </a:lnL>
                    <a:lnR w="9525" cap="flat" cmpd="sng" algn="ctr">
                      <a:solidFill>
                        <a:schemeClr val="accent5"/>
                      </a:solidFill>
                      <a:prstDash val="solid"/>
                      <a:round/>
                      <a:headEnd type="none" w="med" len="med"/>
                      <a:tailEnd type="none" w="med" len="med"/>
                    </a:lnR>
                    <a:lnT w="9525" cap="flat" cmpd="sng" algn="ctr">
                      <a:solidFill>
                        <a:schemeClr val="accent5"/>
                      </a:solidFill>
                      <a:prstDash val="solid"/>
                      <a:round/>
                      <a:headEnd type="none" w="med" len="med"/>
                      <a:tailEnd type="none" w="med" len="med"/>
                    </a:lnT>
                    <a:lnB w="9525" cap="flat" cmpd="sng" algn="ctr">
                      <a:solidFill>
                        <a:schemeClr val="accent5"/>
                      </a:solidFill>
                      <a:prstDash val="solid"/>
                      <a:round/>
                      <a:headEnd type="none" w="med" len="med"/>
                      <a:tailEnd type="none" w="med" len="med"/>
                    </a:lnB>
                    <a:solidFill>
                      <a:schemeClr val="bg1"/>
                    </a:solidFill>
                  </a:tcPr>
                </a:tc>
                <a:tc>
                  <a:txBody>
                    <a:bodyPr/>
                    <a:lstStyle/>
                    <a:p>
                      <a:pPr>
                        <a:lnSpc>
                          <a:spcPts val="1100"/>
                        </a:lnSpc>
                      </a:pPr>
                      <a:r>
                        <a:rPr kumimoji="1" lang="en-US" altLang="ja-JP" sz="1000" b="0" dirty="0">
                          <a:solidFill>
                            <a:schemeClr val="tx1"/>
                          </a:solidFill>
                          <a:latin typeface="BIZ UDPゴシック" panose="020B0400000000000000" pitchFamily="50" charset="-128"/>
                          <a:ea typeface="BIZ UDPゴシック" panose="020B0400000000000000" pitchFamily="50" charset="-128"/>
                        </a:rPr>
                        <a:t>60</a:t>
                      </a:r>
                      <a:r>
                        <a:rPr kumimoji="1" lang="ja-JP" altLang="en-US" sz="1000" b="0" dirty="0">
                          <a:solidFill>
                            <a:schemeClr val="tx1"/>
                          </a:solidFill>
                          <a:latin typeface="BIZ UDPゴシック" panose="020B0400000000000000" pitchFamily="50" charset="-128"/>
                          <a:ea typeface="BIZ UDPゴシック" panose="020B0400000000000000" pitchFamily="50" charset="-128"/>
                        </a:rPr>
                        <a:t>分</a:t>
                      </a:r>
                    </a:p>
                  </a:txBody>
                  <a:tcPr anchor="ctr">
                    <a:lnL w="9525" cap="flat" cmpd="sng" algn="ctr">
                      <a:solidFill>
                        <a:schemeClr val="accent5"/>
                      </a:solidFill>
                      <a:prstDash val="solid"/>
                      <a:round/>
                      <a:headEnd type="none" w="med" len="med"/>
                      <a:tailEnd type="none" w="med" len="med"/>
                    </a:lnL>
                    <a:lnR w="9525" cap="flat" cmpd="sng" algn="ctr">
                      <a:solidFill>
                        <a:schemeClr val="accent5"/>
                      </a:solidFill>
                      <a:prstDash val="solid"/>
                      <a:round/>
                      <a:headEnd type="none" w="med" len="med"/>
                      <a:tailEnd type="none" w="med" len="med"/>
                    </a:lnR>
                    <a:lnT w="9525" cap="flat" cmpd="sng" algn="ctr">
                      <a:solidFill>
                        <a:schemeClr val="accent5"/>
                      </a:solidFill>
                      <a:prstDash val="solid"/>
                      <a:round/>
                      <a:headEnd type="none" w="med" len="med"/>
                      <a:tailEnd type="none" w="med" len="med"/>
                    </a:lnT>
                    <a:lnB w="9525" cap="flat" cmpd="sng" algn="ctr">
                      <a:solidFill>
                        <a:schemeClr val="accent5"/>
                      </a:solidFill>
                      <a:prstDash val="solid"/>
                      <a:round/>
                      <a:headEnd type="none" w="med" len="med"/>
                      <a:tailEnd type="none" w="med" len="med"/>
                    </a:lnB>
                    <a:solidFill>
                      <a:schemeClr val="bg1"/>
                    </a:solidFill>
                  </a:tcPr>
                </a:tc>
                <a:tc>
                  <a:txBody>
                    <a:bodyPr/>
                    <a:lstStyle/>
                    <a:p>
                      <a:pPr>
                        <a:lnSpc>
                          <a:spcPts val="1100"/>
                        </a:lnSpc>
                      </a:pPr>
                      <a:r>
                        <a:rPr kumimoji="1" lang="ja-JP" altLang="en-US" sz="900" b="0" dirty="0">
                          <a:solidFill>
                            <a:schemeClr val="tx1"/>
                          </a:solidFill>
                          <a:latin typeface="BIZ UDPゴシック" panose="020B0400000000000000" pitchFamily="50" charset="-128"/>
                          <a:ea typeface="BIZ UDPゴシック" panose="020B0400000000000000" pitchFamily="50" charset="-128"/>
                        </a:rPr>
                        <a:t>★★</a:t>
                      </a:r>
                    </a:p>
                  </a:txBody>
                  <a:tcPr anchor="ctr">
                    <a:lnL w="9525" cap="flat" cmpd="sng" algn="ctr">
                      <a:solidFill>
                        <a:schemeClr val="accent5"/>
                      </a:solidFill>
                      <a:prstDash val="solid"/>
                      <a:round/>
                      <a:headEnd type="none" w="med" len="med"/>
                      <a:tailEnd type="none" w="med" len="med"/>
                    </a:lnL>
                    <a:lnR w="9525" cap="flat" cmpd="sng" algn="ctr">
                      <a:solidFill>
                        <a:schemeClr val="accent5"/>
                      </a:solidFill>
                      <a:prstDash val="solid"/>
                      <a:round/>
                      <a:headEnd type="none" w="med" len="med"/>
                      <a:tailEnd type="none" w="med" len="med"/>
                    </a:lnR>
                    <a:lnT w="9525" cap="flat" cmpd="sng" algn="ctr">
                      <a:solidFill>
                        <a:schemeClr val="accent5"/>
                      </a:solidFill>
                      <a:prstDash val="solid"/>
                      <a:round/>
                      <a:headEnd type="none" w="med" len="med"/>
                      <a:tailEnd type="none" w="med" len="med"/>
                    </a:lnT>
                    <a:lnB w="9525" cap="flat" cmpd="sng" algn="ctr">
                      <a:solidFill>
                        <a:schemeClr val="accent5"/>
                      </a:solidFill>
                      <a:prstDash val="solid"/>
                      <a:round/>
                      <a:headEnd type="none" w="med" len="med"/>
                      <a:tailEnd type="none" w="med" len="med"/>
                    </a:lnB>
                    <a:solidFill>
                      <a:schemeClr val="bg1"/>
                    </a:solidFill>
                  </a:tcPr>
                </a:tc>
                <a:tc>
                  <a:txBody>
                    <a:bodyPr/>
                    <a:lstStyle/>
                    <a:p>
                      <a:pPr>
                        <a:lnSpc>
                          <a:spcPts val="1100"/>
                        </a:lnSpc>
                      </a:pPr>
                      <a:r>
                        <a:rPr kumimoji="1" lang="ja-JP" altLang="en-US" sz="900" b="0" dirty="0">
                          <a:solidFill>
                            <a:schemeClr val="tx1"/>
                          </a:solidFill>
                          <a:latin typeface="BIZ UDPゴシック" panose="020B0400000000000000" pitchFamily="50" charset="-128"/>
                          <a:ea typeface="BIZ UDPゴシック" panose="020B0400000000000000" pitchFamily="50" charset="-128"/>
                        </a:rPr>
                        <a:t>☆☆</a:t>
                      </a:r>
                    </a:p>
                  </a:txBody>
                  <a:tcPr anchor="ctr">
                    <a:lnL w="9525" cap="flat" cmpd="sng" algn="ctr">
                      <a:solidFill>
                        <a:schemeClr val="accent5"/>
                      </a:solidFill>
                      <a:prstDash val="solid"/>
                      <a:round/>
                      <a:headEnd type="none" w="med" len="med"/>
                      <a:tailEnd type="none" w="med" len="med"/>
                    </a:lnL>
                    <a:lnR w="9525" cap="flat" cmpd="sng" algn="ctr">
                      <a:solidFill>
                        <a:schemeClr val="accent5"/>
                      </a:solidFill>
                      <a:prstDash val="solid"/>
                      <a:round/>
                      <a:headEnd type="none" w="med" len="med"/>
                      <a:tailEnd type="none" w="med" len="med"/>
                    </a:lnR>
                    <a:lnT w="9525" cap="flat" cmpd="sng" algn="ctr">
                      <a:solidFill>
                        <a:schemeClr val="accent5"/>
                      </a:solidFill>
                      <a:prstDash val="solid"/>
                      <a:round/>
                      <a:headEnd type="none" w="med" len="med"/>
                      <a:tailEnd type="none" w="med" len="med"/>
                    </a:lnT>
                    <a:lnB w="9525" cap="flat" cmpd="sng" algn="ctr">
                      <a:solidFill>
                        <a:schemeClr val="accent5"/>
                      </a:solidFill>
                      <a:prstDash val="solid"/>
                      <a:round/>
                      <a:headEnd type="none" w="med" len="med"/>
                      <a:tailEnd type="none" w="med" len="med"/>
                    </a:lnB>
                    <a:solidFill>
                      <a:schemeClr val="bg1"/>
                    </a:solidFill>
                  </a:tcPr>
                </a:tc>
                <a:tc>
                  <a:txBody>
                    <a:bodyPr/>
                    <a:lstStyle/>
                    <a:p>
                      <a:pPr algn="l">
                        <a:lnSpc>
                          <a:spcPts val="1100"/>
                        </a:lnSpc>
                      </a:pPr>
                      <a:r>
                        <a:rPr kumimoji="1" lang="ja-JP" altLang="en-US" sz="1000" b="0" dirty="0">
                          <a:solidFill>
                            <a:schemeClr val="tx1"/>
                          </a:solidFill>
                          <a:latin typeface="BIZ UDPゴシック" panose="020B0400000000000000" pitchFamily="50" charset="-128"/>
                          <a:ea typeface="BIZ UDPゴシック" panose="020B0400000000000000" pitchFamily="50" charset="-128"/>
                        </a:rPr>
                        <a:t>ｽﾃｯﾌﾟの基本動作で昇降運動を行います。後半はストレッチポールを使用します。</a:t>
                      </a:r>
                    </a:p>
                  </a:txBody>
                  <a:tcPr anchor="ctr">
                    <a:lnL w="9525" cap="flat" cmpd="sng" algn="ctr">
                      <a:solidFill>
                        <a:schemeClr val="accent5"/>
                      </a:solidFill>
                      <a:prstDash val="solid"/>
                      <a:round/>
                      <a:headEnd type="none" w="med" len="med"/>
                      <a:tailEnd type="none" w="med" len="med"/>
                    </a:lnL>
                    <a:lnR w="9525" cap="flat" cmpd="sng" algn="ctr">
                      <a:solidFill>
                        <a:schemeClr val="accent5"/>
                      </a:solidFill>
                      <a:prstDash val="solid"/>
                      <a:round/>
                      <a:headEnd type="none" w="med" len="med"/>
                      <a:tailEnd type="none" w="med" len="med"/>
                    </a:lnR>
                    <a:lnT w="9525" cap="flat" cmpd="sng" algn="ctr">
                      <a:solidFill>
                        <a:schemeClr val="accent5"/>
                      </a:solidFill>
                      <a:prstDash val="solid"/>
                      <a:round/>
                      <a:headEnd type="none" w="med" len="med"/>
                      <a:tailEnd type="none" w="med" len="med"/>
                    </a:lnT>
                    <a:lnB w="9525" cap="flat" cmpd="sng" algn="ctr">
                      <a:solidFill>
                        <a:schemeClr val="accent5"/>
                      </a:solidFill>
                      <a:prstDash val="solid"/>
                      <a:round/>
                      <a:headEnd type="none" w="med" len="med"/>
                      <a:tailEnd type="none" w="med" len="med"/>
                    </a:lnB>
                    <a:solidFill>
                      <a:schemeClr val="bg1"/>
                    </a:solidFill>
                  </a:tcPr>
                </a:tc>
                <a:extLst>
                  <a:ext uri="{0D108BD9-81ED-4DB2-BD59-A6C34878D82A}">
                    <a16:rowId xmlns:a16="http://schemas.microsoft.com/office/drawing/2014/main" val="1117424928"/>
                  </a:ext>
                </a:extLst>
              </a:tr>
              <a:tr h="252958">
                <a:tc>
                  <a:txBody>
                    <a:bodyPr/>
                    <a:lstStyle/>
                    <a:p>
                      <a:pPr>
                        <a:lnSpc>
                          <a:spcPts val="1100"/>
                        </a:lnSpc>
                      </a:pPr>
                      <a:r>
                        <a:rPr kumimoji="1" lang="ja-JP" altLang="en-US" sz="1000" b="0" dirty="0">
                          <a:solidFill>
                            <a:schemeClr val="tx1"/>
                          </a:solidFill>
                          <a:latin typeface="BIZ UDPゴシック" panose="020B0400000000000000" pitchFamily="50" charset="-128"/>
                          <a:ea typeface="BIZ UDPゴシック" panose="020B0400000000000000" pitchFamily="50" charset="-128"/>
                        </a:rPr>
                        <a:t>リフレッシュエアロ</a:t>
                      </a:r>
                    </a:p>
                  </a:txBody>
                  <a:tcPr anchor="ctr">
                    <a:lnL w="9525" cap="flat" cmpd="sng" algn="ctr">
                      <a:solidFill>
                        <a:schemeClr val="accent5"/>
                      </a:solidFill>
                      <a:prstDash val="solid"/>
                      <a:round/>
                      <a:headEnd type="none" w="med" len="med"/>
                      <a:tailEnd type="none" w="med" len="med"/>
                    </a:lnL>
                    <a:lnR w="9525" cap="flat" cmpd="sng" algn="ctr">
                      <a:solidFill>
                        <a:schemeClr val="accent5"/>
                      </a:solidFill>
                      <a:prstDash val="solid"/>
                      <a:round/>
                      <a:headEnd type="none" w="med" len="med"/>
                      <a:tailEnd type="none" w="med" len="med"/>
                    </a:lnR>
                    <a:lnT w="9525" cap="flat" cmpd="sng" algn="ctr">
                      <a:solidFill>
                        <a:schemeClr val="accent5"/>
                      </a:solidFill>
                      <a:prstDash val="solid"/>
                      <a:round/>
                      <a:headEnd type="none" w="med" len="med"/>
                      <a:tailEnd type="none" w="med" len="med"/>
                    </a:lnT>
                    <a:lnB w="9525" cap="flat" cmpd="sng" algn="ctr">
                      <a:solidFill>
                        <a:schemeClr val="accent5"/>
                      </a:solidFill>
                      <a:prstDash val="solid"/>
                      <a:round/>
                      <a:headEnd type="none" w="med" len="med"/>
                      <a:tailEnd type="none" w="med" len="med"/>
                    </a:lnB>
                    <a:solidFill>
                      <a:schemeClr val="bg1"/>
                    </a:solidFill>
                  </a:tcPr>
                </a:tc>
                <a:tc>
                  <a:txBody>
                    <a:bodyPr/>
                    <a:lstStyle/>
                    <a:p>
                      <a:pPr>
                        <a:lnSpc>
                          <a:spcPts val="1100"/>
                        </a:lnSpc>
                      </a:pPr>
                      <a:r>
                        <a:rPr kumimoji="1" lang="en-US" altLang="ja-JP" sz="1000" b="0" dirty="0">
                          <a:solidFill>
                            <a:schemeClr val="tx1"/>
                          </a:solidFill>
                          <a:latin typeface="BIZ UDPゴシック" panose="020B0400000000000000" pitchFamily="50" charset="-128"/>
                          <a:ea typeface="BIZ UDPゴシック" panose="020B0400000000000000" pitchFamily="50" charset="-128"/>
                        </a:rPr>
                        <a:t>45</a:t>
                      </a:r>
                      <a:r>
                        <a:rPr kumimoji="1" lang="ja-JP" altLang="en-US" sz="1000" b="0" dirty="0">
                          <a:solidFill>
                            <a:schemeClr val="tx1"/>
                          </a:solidFill>
                          <a:latin typeface="BIZ UDPゴシック" panose="020B0400000000000000" pitchFamily="50" charset="-128"/>
                          <a:ea typeface="BIZ UDPゴシック" panose="020B0400000000000000" pitchFamily="50" charset="-128"/>
                        </a:rPr>
                        <a:t>分</a:t>
                      </a:r>
                    </a:p>
                  </a:txBody>
                  <a:tcPr anchor="ctr">
                    <a:lnL w="9525" cap="flat" cmpd="sng" algn="ctr">
                      <a:solidFill>
                        <a:schemeClr val="accent5"/>
                      </a:solidFill>
                      <a:prstDash val="solid"/>
                      <a:round/>
                      <a:headEnd type="none" w="med" len="med"/>
                      <a:tailEnd type="none" w="med" len="med"/>
                    </a:lnL>
                    <a:lnR w="9525" cap="flat" cmpd="sng" algn="ctr">
                      <a:solidFill>
                        <a:schemeClr val="accent5"/>
                      </a:solidFill>
                      <a:prstDash val="solid"/>
                      <a:round/>
                      <a:headEnd type="none" w="med" len="med"/>
                      <a:tailEnd type="none" w="med" len="med"/>
                    </a:lnR>
                    <a:lnT w="9525" cap="flat" cmpd="sng" algn="ctr">
                      <a:solidFill>
                        <a:schemeClr val="accent5"/>
                      </a:solidFill>
                      <a:prstDash val="solid"/>
                      <a:round/>
                      <a:headEnd type="none" w="med" len="med"/>
                      <a:tailEnd type="none" w="med" len="med"/>
                    </a:lnT>
                    <a:lnB w="9525" cap="flat" cmpd="sng" algn="ctr">
                      <a:solidFill>
                        <a:schemeClr val="accent5"/>
                      </a:solidFill>
                      <a:prstDash val="solid"/>
                      <a:round/>
                      <a:headEnd type="none" w="med" len="med"/>
                      <a:tailEnd type="none" w="med" len="med"/>
                    </a:lnB>
                    <a:solidFill>
                      <a:schemeClr val="bg1"/>
                    </a:solidFill>
                  </a:tcPr>
                </a:tc>
                <a:tc>
                  <a:txBody>
                    <a:bodyPr/>
                    <a:lstStyle/>
                    <a:p>
                      <a:pPr>
                        <a:lnSpc>
                          <a:spcPts val="1100"/>
                        </a:lnSpc>
                      </a:pPr>
                      <a:r>
                        <a:rPr kumimoji="1" lang="ja-JP" altLang="en-US" sz="900" b="0" dirty="0">
                          <a:solidFill>
                            <a:schemeClr val="tx1"/>
                          </a:solidFill>
                          <a:latin typeface="BIZ UDPゴシック" panose="020B0400000000000000" pitchFamily="50" charset="-128"/>
                          <a:ea typeface="BIZ UDPゴシック" panose="020B0400000000000000" pitchFamily="50" charset="-128"/>
                        </a:rPr>
                        <a:t>★★</a:t>
                      </a:r>
                    </a:p>
                  </a:txBody>
                  <a:tcPr anchor="ctr">
                    <a:lnL w="9525" cap="flat" cmpd="sng" algn="ctr">
                      <a:solidFill>
                        <a:schemeClr val="accent5"/>
                      </a:solidFill>
                      <a:prstDash val="solid"/>
                      <a:round/>
                      <a:headEnd type="none" w="med" len="med"/>
                      <a:tailEnd type="none" w="med" len="med"/>
                    </a:lnL>
                    <a:lnR w="9525" cap="flat" cmpd="sng" algn="ctr">
                      <a:solidFill>
                        <a:schemeClr val="accent5"/>
                      </a:solidFill>
                      <a:prstDash val="solid"/>
                      <a:round/>
                      <a:headEnd type="none" w="med" len="med"/>
                      <a:tailEnd type="none" w="med" len="med"/>
                    </a:lnR>
                    <a:lnT w="9525" cap="flat" cmpd="sng" algn="ctr">
                      <a:solidFill>
                        <a:schemeClr val="accent5"/>
                      </a:solidFill>
                      <a:prstDash val="solid"/>
                      <a:round/>
                      <a:headEnd type="none" w="med" len="med"/>
                      <a:tailEnd type="none" w="med" len="med"/>
                    </a:lnT>
                    <a:lnB w="9525" cap="flat" cmpd="sng" algn="ctr">
                      <a:solidFill>
                        <a:schemeClr val="accent5"/>
                      </a:solidFill>
                      <a:prstDash val="solid"/>
                      <a:round/>
                      <a:headEnd type="none" w="med" len="med"/>
                      <a:tailEnd type="none" w="med" len="med"/>
                    </a:lnB>
                    <a:solidFill>
                      <a:schemeClr val="bg1"/>
                    </a:solidFill>
                  </a:tcPr>
                </a:tc>
                <a:tc>
                  <a:txBody>
                    <a:bodyPr/>
                    <a:lstStyle/>
                    <a:p>
                      <a:pPr>
                        <a:lnSpc>
                          <a:spcPts val="1100"/>
                        </a:lnSpc>
                      </a:pPr>
                      <a:r>
                        <a:rPr kumimoji="1" lang="ja-JP" altLang="en-US" sz="900" b="0" dirty="0">
                          <a:solidFill>
                            <a:schemeClr val="tx1"/>
                          </a:solidFill>
                          <a:latin typeface="BIZ UDPゴシック" panose="020B0400000000000000" pitchFamily="50" charset="-128"/>
                          <a:ea typeface="BIZ UDPゴシック" panose="020B0400000000000000" pitchFamily="50" charset="-128"/>
                        </a:rPr>
                        <a:t>☆☆</a:t>
                      </a:r>
                    </a:p>
                  </a:txBody>
                  <a:tcPr anchor="ctr">
                    <a:lnL w="9525" cap="flat" cmpd="sng" algn="ctr">
                      <a:solidFill>
                        <a:schemeClr val="accent5"/>
                      </a:solidFill>
                      <a:prstDash val="solid"/>
                      <a:round/>
                      <a:headEnd type="none" w="med" len="med"/>
                      <a:tailEnd type="none" w="med" len="med"/>
                    </a:lnL>
                    <a:lnR w="9525" cap="flat" cmpd="sng" algn="ctr">
                      <a:solidFill>
                        <a:schemeClr val="accent5"/>
                      </a:solidFill>
                      <a:prstDash val="solid"/>
                      <a:round/>
                      <a:headEnd type="none" w="med" len="med"/>
                      <a:tailEnd type="none" w="med" len="med"/>
                    </a:lnR>
                    <a:lnT w="9525" cap="flat" cmpd="sng" algn="ctr">
                      <a:solidFill>
                        <a:schemeClr val="accent5"/>
                      </a:solidFill>
                      <a:prstDash val="solid"/>
                      <a:round/>
                      <a:headEnd type="none" w="med" len="med"/>
                      <a:tailEnd type="none" w="med" len="med"/>
                    </a:lnT>
                    <a:lnB w="9525" cap="flat" cmpd="sng" algn="ctr">
                      <a:solidFill>
                        <a:schemeClr val="accent5"/>
                      </a:solidFill>
                      <a:prstDash val="solid"/>
                      <a:round/>
                      <a:headEnd type="none" w="med" len="med"/>
                      <a:tailEnd type="none" w="med" len="med"/>
                    </a:lnB>
                    <a:solidFill>
                      <a:schemeClr val="bg1"/>
                    </a:solidFill>
                  </a:tcPr>
                </a:tc>
                <a:tc>
                  <a:txBody>
                    <a:bodyPr/>
                    <a:lstStyle/>
                    <a:p>
                      <a:pPr algn="l">
                        <a:lnSpc>
                          <a:spcPts val="1100"/>
                        </a:lnSpc>
                      </a:pPr>
                      <a:r>
                        <a:rPr kumimoji="1" lang="ja-JP" altLang="en-US" sz="1000" b="0" dirty="0">
                          <a:solidFill>
                            <a:schemeClr val="tx1"/>
                          </a:solidFill>
                          <a:latin typeface="BIZ UDPゴシック" panose="020B0400000000000000" pitchFamily="50" charset="-128"/>
                          <a:ea typeface="BIZ UDPゴシック" panose="020B0400000000000000" pitchFamily="50" charset="-128"/>
                        </a:rPr>
                        <a:t>ｴｱﾛﾋﾞｸｽの簡単なｽﾃｯﾌﾟで軽快に動いていくｸﾗｽです。</a:t>
                      </a:r>
                    </a:p>
                  </a:txBody>
                  <a:tcPr anchor="ctr">
                    <a:lnL w="9525" cap="flat" cmpd="sng" algn="ctr">
                      <a:solidFill>
                        <a:schemeClr val="accent5"/>
                      </a:solidFill>
                      <a:prstDash val="solid"/>
                      <a:round/>
                      <a:headEnd type="none" w="med" len="med"/>
                      <a:tailEnd type="none" w="med" len="med"/>
                    </a:lnL>
                    <a:lnR w="9525" cap="flat" cmpd="sng" algn="ctr">
                      <a:solidFill>
                        <a:schemeClr val="accent5"/>
                      </a:solidFill>
                      <a:prstDash val="solid"/>
                      <a:round/>
                      <a:headEnd type="none" w="med" len="med"/>
                      <a:tailEnd type="none" w="med" len="med"/>
                    </a:lnR>
                    <a:lnT w="9525" cap="flat" cmpd="sng" algn="ctr">
                      <a:solidFill>
                        <a:schemeClr val="accent5"/>
                      </a:solidFill>
                      <a:prstDash val="solid"/>
                      <a:round/>
                      <a:headEnd type="none" w="med" len="med"/>
                      <a:tailEnd type="none" w="med" len="med"/>
                    </a:lnT>
                    <a:lnB w="9525" cap="flat" cmpd="sng" algn="ctr">
                      <a:solidFill>
                        <a:schemeClr val="accent5"/>
                      </a:solidFill>
                      <a:prstDash val="solid"/>
                      <a:round/>
                      <a:headEnd type="none" w="med" len="med"/>
                      <a:tailEnd type="none" w="med" len="med"/>
                    </a:lnB>
                    <a:solidFill>
                      <a:schemeClr val="bg1"/>
                    </a:solidFill>
                  </a:tcPr>
                </a:tc>
                <a:extLst>
                  <a:ext uri="{0D108BD9-81ED-4DB2-BD59-A6C34878D82A}">
                    <a16:rowId xmlns:a16="http://schemas.microsoft.com/office/drawing/2014/main" val="1092766923"/>
                  </a:ext>
                </a:extLst>
              </a:tr>
              <a:tr h="372249">
                <a:tc>
                  <a:txBody>
                    <a:bodyPr/>
                    <a:lstStyle/>
                    <a:p>
                      <a:pPr>
                        <a:lnSpc>
                          <a:spcPts val="1100"/>
                        </a:lnSpc>
                      </a:pPr>
                      <a:r>
                        <a:rPr kumimoji="1" lang="ja-JP" altLang="en-US" sz="1000" b="0" dirty="0">
                          <a:solidFill>
                            <a:schemeClr val="tx1"/>
                          </a:solidFill>
                          <a:latin typeface="BIZ UDPゴシック" panose="020B0400000000000000" pitchFamily="50" charset="-128"/>
                          <a:ea typeface="BIZ UDPゴシック" panose="020B0400000000000000" pitchFamily="50" charset="-128"/>
                        </a:rPr>
                        <a:t>ラテンエアロ</a:t>
                      </a:r>
                    </a:p>
                  </a:txBody>
                  <a:tcPr anchor="ctr">
                    <a:lnL w="9525" cap="flat" cmpd="sng" algn="ctr">
                      <a:solidFill>
                        <a:schemeClr val="accent5"/>
                      </a:solidFill>
                      <a:prstDash val="solid"/>
                      <a:round/>
                      <a:headEnd type="none" w="med" len="med"/>
                      <a:tailEnd type="none" w="med" len="med"/>
                    </a:lnL>
                    <a:lnR w="9525" cap="flat" cmpd="sng" algn="ctr">
                      <a:solidFill>
                        <a:schemeClr val="accent5"/>
                      </a:solidFill>
                      <a:prstDash val="solid"/>
                      <a:round/>
                      <a:headEnd type="none" w="med" len="med"/>
                      <a:tailEnd type="none" w="med" len="med"/>
                    </a:lnR>
                    <a:lnT w="9525" cap="flat" cmpd="sng" algn="ctr">
                      <a:solidFill>
                        <a:schemeClr val="accent5"/>
                      </a:solidFill>
                      <a:prstDash val="solid"/>
                      <a:round/>
                      <a:headEnd type="none" w="med" len="med"/>
                      <a:tailEnd type="none" w="med" len="med"/>
                    </a:lnT>
                    <a:lnB w="9525" cap="flat" cmpd="sng" algn="ctr">
                      <a:solidFill>
                        <a:schemeClr val="accent5"/>
                      </a:solidFill>
                      <a:prstDash val="solid"/>
                      <a:round/>
                      <a:headEnd type="none" w="med" len="med"/>
                      <a:tailEnd type="none" w="med" len="med"/>
                    </a:lnB>
                    <a:solidFill>
                      <a:schemeClr val="bg1"/>
                    </a:solidFill>
                  </a:tcPr>
                </a:tc>
                <a:tc>
                  <a:txBody>
                    <a:bodyPr/>
                    <a:lstStyle/>
                    <a:p>
                      <a:pPr>
                        <a:lnSpc>
                          <a:spcPts val="1100"/>
                        </a:lnSpc>
                      </a:pPr>
                      <a:r>
                        <a:rPr kumimoji="1" lang="en-US" altLang="ja-JP" sz="1000" b="0" dirty="0">
                          <a:solidFill>
                            <a:schemeClr val="tx1"/>
                          </a:solidFill>
                          <a:latin typeface="BIZ UDPゴシック" panose="020B0400000000000000" pitchFamily="50" charset="-128"/>
                          <a:ea typeface="BIZ UDPゴシック" panose="020B0400000000000000" pitchFamily="50" charset="-128"/>
                        </a:rPr>
                        <a:t>60</a:t>
                      </a:r>
                      <a:r>
                        <a:rPr kumimoji="1" lang="ja-JP" altLang="en-US" sz="1000" b="0" dirty="0">
                          <a:solidFill>
                            <a:schemeClr val="tx1"/>
                          </a:solidFill>
                          <a:latin typeface="BIZ UDPゴシック" panose="020B0400000000000000" pitchFamily="50" charset="-128"/>
                          <a:ea typeface="BIZ UDPゴシック" panose="020B0400000000000000" pitchFamily="50" charset="-128"/>
                        </a:rPr>
                        <a:t>分</a:t>
                      </a:r>
                    </a:p>
                  </a:txBody>
                  <a:tcPr anchor="ctr">
                    <a:lnL w="9525" cap="flat" cmpd="sng" algn="ctr">
                      <a:solidFill>
                        <a:schemeClr val="accent5"/>
                      </a:solidFill>
                      <a:prstDash val="solid"/>
                      <a:round/>
                      <a:headEnd type="none" w="med" len="med"/>
                      <a:tailEnd type="none" w="med" len="med"/>
                    </a:lnL>
                    <a:lnR w="9525" cap="flat" cmpd="sng" algn="ctr">
                      <a:solidFill>
                        <a:schemeClr val="accent5"/>
                      </a:solidFill>
                      <a:prstDash val="solid"/>
                      <a:round/>
                      <a:headEnd type="none" w="med" len="med"/>
                      <a:tailEnd type="none" w="med" len="med"/>
                    </a:lnR>
                    <a:lnT w="9525" cap="flat" cmpd="sng" algn="ctr">
                      <a:solidFill>
                        <a:schemeClr val="accent5"/>
                      </a:solidFill>
                      <a:prstDash val="solid"/>
                      <a:round/>
                      <a:headEnd type="none" w="med" len="med"/>
                      <a:tailEnd type="none" w="med" len="med"/>
                    </a:lnT>
                    <a:lnB w="9525" cap="flat" cmpd="sng" algn="ctr">
                      <a:solidFill>
                        <a:schemeClr val="accent5"/>
                      </a:solidFill>
                      <a:prstDash val="solid"/>
                      <a:round/>
                      <a:headEnd type="none" w="med" len="med"/>
                      <a:tailEnd type="none" w="med" len="med"/>
                    </a:lnB>
                    <a:solidFill>
                      <a:schemeClr val="bg1"/>
                    </a:solidFill>
                  </a:tcPr>
                </a:tc>
                <a:tc>
                  <a:txBody>
                    <a:bodyPr/>
                    <a:lstStyle/>
                    <a:p>
                      <a:pPr>
                        <a:lnSpc>
                          <a:spcPts val="1100"/>
                        </a:lnSpc>
                      </a:pPr>
                      <a:r>
                        <a:rPr kumimoji="1" lang="ja-JP" altLang="en-US" sz="900" b="0" dirty="0">
                          <a:solidFill>
                            <a:schemeClr val="tx1"/>
                          </a:solidFill>
                          <a:latin typeface="BIZ UDPゴシック" panose="020B0400000000000000" pitchFamily="50" charset="-128"/>
                          <a:ea typeface="BIZ UDPゴシック" panose="020B0400000000000000" pitchFamily="50" charset="-128"/>
                        </a:rPr>
                        <a:t>★★★</a:t>
                      </a:r>
                    </a:p>
                  </a:txBody>
                  <a:tcPr anchor="ctr">
                    <a:lnL w="9525" cap="flat" cmpd="sng" algn="ctr">
                      <a:solidFill>
                        <a:schemeClr val="accent5"/>
                      </a:solidFill>
                      <a:prstDash val="solid"/>
                      <a:round/>
                      <a:headEnd type="none" w="med" len="med"/>
                      <a:tailEnd type="none" w="med" len="med"/>
                    </a:lnL>
                    <a:lnR w="9525" cap="flat" cmpd="sng" algn="ctr">
                      <a:solidFill>
                        <a:schemeClr val="accent5"/>
                      </a:solidFill>
                      <a:prstDash val="solid"/>
                      <a:round/>
                      <a:headEnd type="none" w="med" len="med"/>
                      <a:tailEnd type="none" w="med" len="med"/>
                    </a:lnR>
                    <a:lnT w="9525" cap="flat" cmpd="sng" algn="ctr">
                      <a:solidFill>
                        <a:schemeClr val="accent5"/>
                      </a:solidFill>
                      <a:prstDash val="solid"/>
                      <a:round/>
                      <a:headEnd type="none" w="med" len="med"/>
                      <a:tailEnd type="none" w="med" len="med"/>
                    </a:lnT>
                    <a:lnB w="9525" cap="flat" cmpd="sng" algn="ctr">
                      <a:solidFill>
                        <a:schemeClr val="accent5"/>
                      </a:solidFill>
                      <a:prstDash val="solid"/>
                      <a:round/>
                      <a:headEnd type="none" w="med" len="med"/>
                      <a:tailEnd type="none" w="med" len="med"/>
                    </a:lnB>
                    <a:solidFill>
                      <a:schemeClr val="bg1"/>
                    </a:solidFill>
                  </a:tcPr>
                </a:tc>
                <a:tc>
                  <a:txBody>
                    <a:bodyPr/>
                    <a:lstStyle/>
                    <a:p>
                      <a:pPr>
                        <a:lnSpc>
                          <a:spcPts val="1100"/>
                        </a:lnSpc>
                      </a:pPr>
                      <a:r>
                        <a:rPr kumimoji="1" lang="ja-JP" altLang="en-US" sz="900" b="0" dirty="0">
                          <a:solidFill>
                            <a:schemeClr val="tx1"/>
                          </a:solidFill>
                          <a:latin typeface="BIZ UDPゴシック" panose="020B0400000000000000" pitchFamily="50" charset="-128"/>
                          <a:ea typeface="BIZ UDPゴシック" panose="020B0400000000000000" pitchFamily="50" charset="-128"/>
                        </a:rPr>
                        <a:t>☆☆☆</a:t>
                      </a:r>
                    </a:p>
                  </a:txBody>
                  <a:tcPr anchor="ctr">
                    <a:lnL w="9525" cap="flat" cmpd="sng" algn="ctr">
                      <a:solidFill>
                        <a:schemeClr val="accent5"/>
                      </a:solidFill>
                      <a:prstDash val="solid"/>
                      <a:round/>
                      <a:headEnd type="none" w="med" len="med"/>
                      <a:tailEnd type="none" w="med" len="med"/>
                    </a:lnL>
                    <a:lnR w="9525" cap="flat" cmpd="sng" algn="ctr">
                      <a:solidFill>
                        <a:schemeClr val="accent5"/>
                      </a:solidFill>
                      <a:prstDash val="solid"/>
                      <a:round/>
                      <a:headEnd type="none" w="med" len="med"/>
                      <a:tailEnd type="none" w="med" len="med"/>
                    </a:lnR>
                    <a:lnT w="9525" cap="flat" cmpd="sng" algn="ctr">
                      <a:solidFill>
                        <a:schemeClr val="accent5"/>
                      </a:solidFill>
                      <a:prstDash val="solid"/>
                      <a:round/>
                      <a:headEnd type="none" w="med" len="med"/>
                      <a:tailEnd type="none" w="med" len="med"/>
                    </a:lnT>
                    <a:lnB w="9525" cap="flat" cmpd="sng" algn="ctr">
                      <a:solidFill>
                        <a:schemeClr val="accent5"/>
                      </a:solidFill>
                      <a:prstDash val="solid"/>
                      <a:round/>
                      <a:headEnd type="none" w="med" len="med"/>
                      <a:tailEnd type="none" w="med" len="med"/>
                    </a:lnB>
                    <a:solidFill>
                      <a:schemeClr val="bg1"/>
                    </a:solidFill>
                  </a:tcPr>
                </a:tc>
                <a:tc>
                  <a:txBody>
                    <a:bodyPr/>
                    <a:lstStyle/>
                    <a:p>
                      <a:pPr algn="l">
                        <a:lnSpc>
                          <a:spcPts val="1100"/>
                        </a:lnSpc>
                      </a:pPr>
                      <a:r>
                        <a:rPr kumimoji="1" lang="ja-JP" altLang="en-US" sz="1000" b="0" dirty="0">
                          <a:solidFill>
                            <a:schemeClr val="tx1"/>
                          </a:solidFill>
                          <a:latin typeface="BIZ UDPゴシック" panose="020B0400000000000000" pitchFamily="50" charset="-128"/>
                          <a:ea typeface="BIZ UDPゴシック" panose="020B0400000000000000" pitchFamily="50" charset="-128"/>
                        </a:rPr>
                        <a:t>ﾗﾃﾝﾀﾞﾝｽの動きを取り入れたｴｱﾛﾋﾞｸｽｸﾗｽです。ﾗﾃﾝの音楽に合わせて脂肪燃焼・ｽﾀﾐﾅ</a:t>
                      </a:r>
                      <a:r>
                        <a:rPr kumimoji="1" lang="en-US" altLang="ja-JP" sz="1000" b="0" dirty="0">
                          <a:solidFill>
                            <a:schemeClr val="tx1"/>
                          </a:solidFill>
                          <a:latin typeface="BIZ UDPゴシック" panose="020B0400000000000000" pitchFamily="50" charset="-128"/>
                          <a:ea typeface="BIZ UDPゴシック" panose="020B0400000000000000" pitchFamily="50" charset="-128"/>
                        </a:rPr>
                        <a:t>UP</a:t>
                      </a:r>
                      <a:r>
                        <a:rPr kumimoji="1" lang="ja-JP" altLang="en-US" sz="1000" b="0" dirty="0">
                          <a:solidFill>
                            <a:schemeClr val="tx1"/>
                          </a:solidFill>
                          <a:latin typeface="BIZ UDPゴシック" panose="020B0400000000000000" pitchFamily="50" charset="-128"/>
                          <a:ea typeface="BIZ UDPゴシック" panose="020B0400000000000000" pitchFamily="50" charset="-128"/>
                        </a:rPr>
                        <a:t>・体幹部強化を行います。</a:t>
                      </a:r>
                    </a:p>
                  </a:txBody>
                  <a:tcPr anchor="ctr">
                    <a:lnL w="9525" cap="flat" cmpd="sng" algn="ctr">
                      <a:solidFill>
                        <a:schemeClr val="accent5"/>
                      </a:solidFill>
                      <a:prstDash val="solid"/>
                      <a:round/>
                      <a:headEnd type="none" w="med" len="med"/>
                      <a:tailEnd type="none" w="med" len="med"/>
                    </a:lnL>
                    <a:lnR w="9525" cap="flat" cmpd="sng" algn="ctr">
                      <a:solidFill>
                        <a:schemeClr val="accent5"/>
                      </a:solidFill>
                      <a:prstDash val="solid"/>
                      <a:round/>
                      <a:headEnd type="none" w="med" len="med"/>
                      <a:tailEnd type="none" w="med" len="med"/>
                    </a:lnR>
                    <a:lnT w="9525" cap="flat" cmpd="sng" algn="ctr">
                      <a:solidFill>
                        <a:schemeClr val="accent5"/>
                      </a:solidFill>
                      <a:prstDash val="solid"/>
                      <a:round/>
                      <a:headEnd type="none" w="med" len="med"/>
                      <a:tailEnd type="none" w="med" len="med"/>
                    </a:lnT>
                    <a:lnB w="9525" cap="flat" cmpd="sng" algn="ctr">
                      <a:solidFill>
                        <a:schemeClr val="accent5"/>
                      </a:solidFill>
                      <a:prstDash val="solid"/>
                      <a:round/>
                      <a:headEnd type="none" w="med" len="med"/>
                      <a:tailEnd type="none" w="med" len="med"/>
                    </a:lnB>
                    <a:solidFill>
                      <a:schemeClr val="bg1"/>
                    </a:solidFill>
                  </a:tcPr>
                </a:tc>
                <a:extLst>
                  <a:ext uri="{0D108BD9-81ED-4DB2-BD59-A6C34878D82A}">
                    <a16:rowId xmlns:a16="http://schemas.microsoft.com/office/drawing/2014/main" val="968005878"/>
                  </a:ext>
                </a:extLst>
              </a:tr>
              <a:tr h="372249">
                <a:tc>
                  <a:txBody>
                    <a:bodyPr/>
                    <a:lstStyle/>
                    <a:p>
                      <a:pPr>
                        <a:lnSpc>
                          <a:spcPts val="1100"/>
                        </a:lnSpc>
                      </a:pPr>
                      <a:r>
                        <a:rPr kumimoji="1" lang="ja-JP" altLang="en-US" sz="1000" b="0" dirty="0">
                          <a:solidFill>
                            <a:schemeClr val="tx1"/>
                          </a:solidFill>
                          <a:latin typeface="BIZ UDPゴシック" panose="020B0400000000000000" pitchFamily="50" charset="-128"/>
                          <a:ea typeface="BIZ UDPゴシック" panose="020B0400000000000000" pitchFamily="50" charset="-128"/>
                        </a:rPr>
                        <a:t>コンビネーションエアロ</a:t>
                      </a:r>
                    </a:p>
                  </a:txBody>
                  <a:tcPr anchor="ctr">
                    <a:lnL w="9525" cap="flat" cmpd="sng" algn="ctr">
                      <a:solidFill>
                        <a:schemeClr val="accent5"/>
                      </a:solidFill>
                      <a:prstDash val="solid"/>
                      <a:round/>
                      <a:headEnd type="none" w="med" len="med"/>
                      <a:tailEnd type="none" w="med" len="med"/>
                    </a:lnL>
                    <a:lnR w="9525" cap="flat" cmpd="sng" algn="ctr">
                      <a:solidFill>
                        <a:schemeClr val="accent5"/>
                      </a:solidFill>
                      <a:prstDash val="solid"/>
                      <a:round/>
                      <a:headEnd type="none" w="med" len="med"/>
                      <a:tailEnd type="none" w="med" len="med"/>
                    </a:lnR>
                    <a:lnT w="9525" cap="flat" cmpd="sng" algn="ctr">
                      <a:solidFill>
                        <a:schemeClr val="accent5"/>
                      </a:solidFill>
                      <a:prstDash val="solid"/>
                      <a:round/>
                      <a:headEnd type="none" w="med" len="med"/>
                      <a:tailEnd type="none" w="med" len="med"/>
                    </a:lnT>
                    <a:lnB w="9525" cap="flat" cmpd="sng" algn="ctr">
                      <a:solidFill>
                        <a:schemeClr val="accent5"/>
                      </a:solidFill>
                      <a:prstDash val="solid"/>
                      <a:round/>
                      <a:headEnd type="none" w="med" len="med"/>
                      <a:tailEnd type="none" w="med" len="med"/>
                    </a:lnB>
                    <a:solidFill>
                      <a:schemeClr val="bg1"/>
                    </a:solidFill>
                  </a:tcPr>
                </a:tc>
                <a:tc>
                  <a:txBody>
                    <a:bodyPr/>
                    <a:lstStyle/>
                    <a:p>
                      <a:pPr>
                        <a:lnSpc>
                          <a:spcPts val="1100"/>
                        </a:lnSpc>
                      </a:pPr>
                      <a:r>
                        <a:rPr kumimoji="1" lang="en-US" altLang="ja-JP" sz="1000" b="0" dirty="0">
                          <a:solidFill>
                            <a:schemeClr val="tx1"/>
                          </a:solidFill>
                          <a:latin typeface="BIZ UDPゴシック" panose="020B0400000000000000" pitchFamily="50" charset="-128"/>
                          <a:ea typeface="BIZ UDPゴシック" panose="020B0400000000000000" pitchFamily="50" charset="-128"/>
                        </a:rPr>
                        <a:t>60</a:t>
                      </a:r>
                      <a:r>
                        <a:rPr kumimoji="1" lang="ja-JP" altLang="en-US" sz="1000" b="0" dirty="0">
                          <a:solidFill>
                            <a:schemeClr val="tx1"/>
                          </a:solidFill>
                          <a:latin typeface="BIZ UDPゴシック" panose="020B0400000000000000" pitchFamily="50" charset="-128"/>
                          <a:ea typeface="BIZ UDPゴシック" panose="020B0400000000000000" pitchFamily="50" charset="-128"/>
                        </a:rPr>
                        <a:t>分</a:t>
                      </a:r>
                    </a:p>
                  </a:txBody>
                  <a:tcPr anchor="ctr">
                    <a:lnL w="9525" cap="flat" cmpd="sng" algn="ctr">
                      <a:solidFill>
                        <a:schemeClr val="accent5"/>
                      </a:solidFill>
                      <a:prstDash val="solid"/>
                      <a:round/>
                      <a:headEnd type="none" w="med" len="med"/>
                      <a:tailEnd type="none" w="med" len="med"/>
                    </a:lnL>
                    <a:lnR w="9525" cap="flat" cmpd="sng" algn="ctr">
                      <a:solidFill>
                        <a:schemeClr val="accent5"/>
                      </a:solidFill>
                      <a:prstDash val="solid"/>
                      <a:round/>
                      <a:headEnd type="none" w="med" len="med"/>
                      <a:tailEnd type="none" w="med" len="med"/>
                    </a:lnR>
                    <a:lnT w="9525" cap="flat" cmpd="sng" algn="ctr">
                      <a:solidFill>
                        <a:schemeClr val="accent5"/>
                      </a:solidFill>
                      <a:prstDash val="solid"/>
                      <a:round/>
                      <a:headEnd type="none" w="med" len="med"/>
                      <a:tailEnd type="none" w="med" len="med"/>
                    </a:lnT>
                    <a:lnB w="9525" cap="flat" cmpd="sng" algn="ctr">
                      <a:solidFill>
                        <a:schemeClr val="accent5"/>
                      </a:solidFill>
                      <a:prstDash val="solid"/>
                      <a:round/>
                      <a:headEnd type="none" w="med" len="med"/>
                      <a:tailEnd type="none" w="med" len="med"/>
                    </a:lnB>
                    <a:solidFill>
                      <a:schemeClr val="bg1"/>
                    </a:solidFill>
                  </a:tcPr>
                </a:tc>
                <a:tc>
                  <a:txBody>
                    <a:bodyPr/>
                    <a:lstStyle/>
                    <a:p>
                      <a:pPr>
                        <a:lnSpc>
                          <a:spcPts val="1100"/>
                        </a:lnSpc>
                      </a:pPr>
                      <a:r>
                        <a:rPr kumimoji="1" lang="ja-JP" altLang="en-US" sz="900" b="0" dirty="0">
                          <a:solidFill>
                            <a:schemeClr val="tx1"/>
                          </a:solidFill>
                          <a:latin typeface="BIZ UDPゴシック" panose="020B0400000000000000" pitchFamily="50" charset="-128"/>
                          <a:ea typeface="BIZ UDPゴシック" panose="020B0400000000000000" pitchFamily="50" charset="-128"/>
                        </a:rPr>
                        <a:t>★★</a:t>
                      </a:r>
                    </a:p>
                  </a:txBody>
                  <a:tcPr anchor="ctr">
                    <a:lnL w="9525" cap="flat" cmpd="sng" algn="ctr">
                      <a:solidFill>
                        <a:schemeClr val="accent5"/>
                      </a:solidFill>
                      <a:prstDash val="solid"/>
                      <a:round/>
                      <a:headEnd type="none" w="med" len="med"/>
                      <a:tailEnd type="none" w="med" len="med"/>
                    </a:lnL>
                    <a:lnR w="9525" cap="flat" cmpd="sng" algn="ctr">
                      <a:solidFill>
                        <a:schemeClr val="accent5"/>
                      </a:solidFill>
                      <a:prstDash val="solid"/>
                      <a:round/>
                      <a:headEnd type="none" w="med" len="med"/>
                      <a:tailEnd type="none" w="med" len="med"/>
                    </a:lnR>
                    <a:lnT w="9525" cap="flat" cmpd="sng" algn="ctr">
                      <a:solidFill>
                        <a:schemeClr val="accent5"/>
                      </a:solidFill>
                      <a:prstDash val="solid"/>
                      <a:round/>
                      <a:headEnd type="none" w="med" len="med"/>
                      <a:tailEnd type="none" w="med" len="med"/>
                    </a:lnT>
                    <a:lnB w="9525" cap="flat" cmpd="sng" algn="ctr">
                      <a:solidFill>
                        <a:schemeClr val="accent5"/>
                      </a:solidFill>
                      <a:prstDash val="solid"/>
                      <a:round/>
                      <a:headEnd type="none" w="med" len="med"/>
                      <a:tailEnd type="none" w="med" len="med"/>
                    </a:lnB>
                    <a:solidFill>
                      <a:schemeClr val="bg1"/>
                    </a:solidFill>
                  </a:tcPr>
                </a:tc>
                <a:tc>
                  <a:txBody>
                    <a:bodyPr/>
                    <a:lstStyle/>
                    <a:p>
                      <a:pPr>
                        <a:lnSpc>
                          <a:spcPts val="1100"/>
                        </a:lnSpc>
                      </a:pPr>
                      <a:r>
                        <a:rPr kumimoji="1" lang="ja-JP" altLang="en-US" sz="900" b="0" dirty="0">
                          <a:solidFill>
                            <a:schemeClr val="tx1"/>
                          </a:solidFill>
                          <a:latin typeface="BIZ UDPゴシック" panose="020B0400000000000000" pitchFamily="50" charset="-128"/>
                          <a:ea typeface="BIZ UDPゴシック" panose="020B0400000000000000" pitchFamily="50" charset="-128"/>
                        </a:rPr>
                        <a:t>☆☆☆</a:t>
                      </a:r>
                    </a:p>
                  </a:txBody>
                  <a:tcPr anchor="ctr">
                    <a:lnL w="9525" cap="flat" cmpd="sng" algn="ctr">
                      <a:solidFill>
                        <a:schemeClr val="accent5"/>
                      </a:solidFill>
                      <a:prstDash val="solid"/>
                      <a:round/>
                      <a:headEnd type="none" w="med" len="med"/>
                      <a:tailEnd type="none" w="med" len="med"/>
                    </a:lnL>
                    <a:lnR w="9525" cap="flat" cmpd="sng" algn="ctr">
                      <a:solidFill>
                        <a:schemeClr val="accent5"/>
                      </a:solidFill>
                      <a:prstDash val="solid"/>
                      <a:round/>
                      <a:headEnd type="none" w="med" len="med"/>
                      <a:tailEnd type="none" w="med" len="med"/>
                    </a:lnR>
                    <a:lnT w="9525" cap="flat" cmpd="sng" algn="ctr">
                      <a:solidFill>
                        <a:schemeClr val="accent5"/>
                      </a:solidFill>
                      <a:prstDash val="solid"/>
                      <a:round/>
                      <a:headEnd type="none" w="med" len="med"/>
                      <a:tailEnd type="none" w="med" len="med"/>
                    </a:lnT>
                    <a:lnB w="9525" cap="flat" cmpd="sng" algn="ctr">
                      <a:solidFill>
                        <a:schemeClr val="accent5"/>
                      </a:solidFill>
                      <a:prstDash val="solid"/>
                      <a:round/>
                      <a:headEnd type="none" w="med" len="med"/>
                      <a:tailEnd type="none" w="med" len="med"/>
                    </a:lnB>
                    <a:solidFill>
                      <a:schemeClr val="bg1"/>
                    </a:solidFill>
                  </a:tcPr>
                </a:tc>
                <a:tc>
                  <a:txBody>
                    <a:bodyPr/>
                    <a:lstStyle/>
                    <a:p>
                      <a:pPr algn="l">
                        <a:lnSpc>
                          <a:spcPts val="1100"/>
                        </a:lnSpc>
                      </a:pPr>
                      <a:r>
                        <a:rPr kumimoji="1" lang="ja-JP" altLang="en-US" sz="1000" b="0" dirty="0">
                          <a:solidFill>
                            <a:schemeClr val="tx1"/>
                          </a:solidFill>
                          <a:latin typeface="BIZ UDPゴシック" panose="020B0400000000000000" pitchFamily="50" charset="-128"/>
                          <a:ea typeface="BIZ UDPゴシック" panose="020B0400000000000000" pitchFamily="50" charset="-128"/>
                        </a:rPr>
                        <a:t>簡単な動きから少しずつ難度を上げていきｴｱﾛﾋﾞｸｽのｺﾝﾋﾞﾈｰｼｮﾝを楽しみます。中上級者向けｸﾗｽです。</a:t>
                      </a:r>
                    </a:p>
                  </a:txBody>
                  <a:tcPr anchor="ctr">
                    <a:lnL w="9525" cap="flat" cmpd="sng" algn="ctr">
                      <a:solidFill>
                        <a:schemeClr val="accent5"/>
                      </a:solidFill>
                      <a:prstDash val="solid"/>
                      <a:round/>
                      <a:headEnd type="none" w="med" len="med"/>
                      <a:tailEnd type="none" w="med" len="med"/>
                    </a:lnL>
                    <a:lnR w="9525" cap="flat" cmpd="sng" algn="ctr">
                      <a:solidFill>
                        <a:schemeClr val="accent5"/>
                      </a:solidFill>
                      <a:prstDash val="solid"/>
                      <a:round/>
                      <a:headEnd type="none" w="med" len="med"/>
                      <a:tailEnd type="none" w="med" len="med"/>
                    </a:lnR>
                    <a:lnT w="9525" cap="flat" cmpd="sng" algn="ctr">
                      <a:solidFill>
                        <a:schemeClr val="accent5"/>
                      </a:solidFill>
                      <a:prstDash val="solid"/>
                      <a:round/>
                      <a:headEnd type="none" w="med" len="med"/>
                      <a:tailEnd type="none" w="med" len="med"/>
                    </a:lnT>
                    <a:lnB w="9525" cap="flat" cmpd="sng" algn="ctr">
                      <a:solidFill>
                        <a:schemeClr val="accent5"/>
                      </a:solidFill>
                      <a:prstDash val="solid"/>
                      <a:round/>
                      <a:headEnd type="none" w="med" len="med"/>
                      <a:tailEnd type="none" w="med" len="med"/>
                    </a:lnB>
                    <a:solidFill>
                      <a:schemeClr val="bg1"/>
                    </a:solidFill>
                  </a:tcPr>
                </a:tc>
                <a:extLst>
                  <a:ext uri="{0D108BD9-81ED-4DB2-BD59-A6C34878D82A}">
                    <a16:rowId xmlns:a16="http://schemas.microsoft.com/office/drawing/2014/main" val="701522397"/>
                  </a:ext>
                </a:extLst>
              </a:tr>
              <a:tr h="252958">
                <a:tc>
                  <a:txBody>
                    <a:bodyPr/>
                    <a:lstStyle/>
                    <a:p>
                      <a:pPr>
                        <a:lnSpc>
                          <a:spcPts val="1100"/>
                        </a:lnSpc>
                      </a:pPr>
                      <a:r>
                        <a:rPr kumimoji="1" lang="ja-JP" altLang="en-US" sz="1000" b="0" dirty="0">
                          <a:solidFill>
                            <a:schemeClr val="tx1"/>
                          </a:solidFill>
                          <a:latin typeface="BIZ UDPゴシック" panose="020B0400000000000000" pitchFamily="50" charset="-128"/>
                          <a:ea typeface="BIZ UDPゴシック" panose="020B0400000000000000" pitchFamily="50" charset="-128"/>
                        </a:rPr>
                        <a:t>肩こり・腰痛ケア</a:t>
                      </a:r>
                      <a:r>
                        <a:rPr kumimoji="1" lang="en-US" altLang="ja-JP" sz="1000" b="0" dirty="0">
                          <a:solidFill>
                            <a:schemeClr val="tx1"/>
                          </a:solidFill>
                          <a:latin typeface="BIZ UDPゴシック" panose="020B0400000000000000" pitchFamily="50" charset="-128"/>
                          <a:ea typeface="BIZ UDPゴシック" panose="020B0400000000000000" pitchFamily="50" charset="-128"/>
                        </a:rPr>
                        <a:t>EX</a:t>
                      </a:r>
                      <a:endParaRPr kumimoji="1" lang="ja-JP" altLang="en-US" sz="1000" b="0" dirty="0">
                        <a:solidFill>
                          <a:schemeClr val="tx1"/>
                        </a:solidFill>
                        <a:latin typeface="BIZ UDPゴシック" panose="020B0400000000000000" pitchFamily="50" charset="-128"/>
                        <a:ea typeface="BIZ UDPゴシック" panose="020B0400000000000000" pitchFamily="50" charset="-128"/>
                      </a:endParaRPr>
                    </a:p>
                  </a:txBody>
                  <a:tcPr anchor="ctr">
                    <a:lnL w="9525" cap="flat" cmpd="sng" algn="ctr">
                      <a:solidFill>
                        <a:schemeClr val="accent5"/>
                      </a:solidFill>
                      <a:prstDash val="solid"/>
                      <a:round/>
                      <a:headEnd type="none" w="med" len="med"/>
                      <a:tailEnd type="none" w="med" len="med"/>
                    </a:lnL>
                    <a:lnR w="9525" cap="flat" cmpd="sng" algn="ctr">
                      <a:solidFill>
                        <a:schemeClr val="accent5"/>
                      </a:solidFill>
                      <a:prstDash val="solid"/>
                      <a:round/>
                      <a:headEnd type="none" w="med" len="med"/>
                      <a:tailEnd type="none" w="med" len="med"/>
                    </a:lnR>
                    <a:lnT w="9525" cap="flat" cmpd="sng" algn="ctr">
                      <a:solidFill>
                        <a:schemeClr val="accent5"/>
                      </a:solidFill>
                      <a:prstDash val="solid"/>
                      <a:round/>
                      <a:headEnd type="none" w="med" len="med"/>
                      <a:tailEnd type="none" w="med" len="med"/>
                    </a:lnT>
                    <a:lnB w="9525" cap="flat" cmpd="sng" algn="ctr">
                      <a:solidFill>
                        <a:schemeClr val="accent5"/>
                      </a:solidFill>
                      <a:prstDash val="solid"/>
                      <a:round/>
                      <a:headEnd type="none" w="med" len="med"/>
                      <a:tailEnd type="none" w="med" len="med"/>
                    </a:lnB>
                    <a:solidFill>
                      <a:schemeClr val="bg1"/>
                    </a:solidFill>
                  </a:tcPr>
                </a:tc>
                <a:tc>
                  <a:txBody>
                    <a:bodyPr/>
                    <a:lstStyle/>
                    <a:p>
                      <a:pPr>
                        <a:lnSpc>
                          <a:spcPts val="1100"/>
                        </a:lnSpc>
                      </a:pPr>
                      <a:r>
                        <a:rPr kumimoji="1" lang="en-US" altLang="ja-JP" sz="1000" b="0" dirty="0">
                          <a:solidFill>
                            <a:schemeClr val="tx1"/>
                          </a:solidFill>
                          <a:latin typeface="BIZ UDPゴシック" panose="020B0400000000000000" pitchFamily="50" charset="-128"/>
                          <a:ea typeface="BIZ UDPゴシック" panose="020B0400000000000000" pitchFamily="50" charset="-128"/>
                        </a:rPr>
                        <a:t>60</a:t>
                      </a:r>
                      <a:r>
                        <a:rPr kumimoji="1" lang="ja-JP" altLang="en-US" sz="1000" b="0" dirty="0">
                          <a:solidFill>
                            <a:schemeClr val="tx1"/>
                          </a:solidFill>
                          <a:latin typeface="BIZ UDPゴシック" panose="020B0400000000000000" pitchFamily="50" charset="-128"/>
                          <a:ea typeface="BIZ UDPゴシック" panose="020B0400000000000000" pitchFamily="50" charset="-128"/>
                        </a:rPr>
                        <a:t>分</a:t>
                      </a:r>
                    </a:p>
                  </a:txBody>
                  <a:tcPr anchor="ctr">
                    <a:lnL w="9525" cap="flat" cmpd="sng" algn="ctr">
                      <a:solidFill>
                        <a:schemeClr val="accent5"/>
                      </a:solidFill>
                      <a:prstDash val="solid"/>
                      <a:round/>
                      <a:headEnd type="none" w="med" len="med"/>
                      <a:tailEnd type="none" w="med" len="med"/>
                    </a:lnL>
                    <a:lnR w="9525" cap="flat" cmpd="sng" algn="ctr">
                      <a:solidFill>
                        <a:schemeClr val="accent5"/>
                      </a:solidFill>
                      <a:prstDash val="solid"/>
                      <a:round/>
                      <a:headEnd type="none" w="med" len="med"/>
                      <a:tailEnd type="none" w="med" len="med"/>
                    </a:lnR>
                    <a:lnT w="9525" cap="flat" cmpd="sng" algn="ctr">
                      <a:solidFill>
                        <a:schemeClr val="accent5"/>
                      </a:solidFill>
                      <a:prstDash val="solid"/>
                      <a:round/>
                      <a:headEnd type="none" w="med" len="med"/>
                      <a:tailEnd type="none" w="med" len="med"/>
                    </a:lnT>
                    <a:lnB w="9525" cap="flat" cmpd="sng" algn="ctr">
                      <a:solidFill>
                        <a:schemeClr val="accent5"/>
                      </a:solidFill>
                      <a:prstDash val="solid"/>
                      <a:round/>
                      <a:headEnd type="none" w="med" len="med"/>
                      <a:tailEnd type="none" w="med" len="med"/>
                    </a:lnB>
                    <a:solidFill>
                      <a:schemeClr val="bg1"/>
                    </a:solidFill>
                  </a:tcPr>
                </a:tc>
                <a:tc>
                  <a:txBody>
                    <a:bodyPr/>
                    <a:lstStyle/>
                    <a:p>
                      <a:pPr>
                        <a:lnSpc>
                          <a:spcPts val="1100"/>
                        </a:lnSpc>
                      </a:pPr>
                      <a:r>
                        <a:rPr kumimoji="1" lang="ja-JP" altLang="en-US" sz="900" b="0" dirty="0">
                          <a:solidFill>
                            <a:schemeClr val="tx1"/>
                          </a:solidFill>
                          <a:latin typeface="BIZ UDPゴシック" panose="020B0400000000000000" pitchFamily="50" charset="-128"/>
                          <a:ea typeface="BIZ UDPゴシック" panose="020B0400000000000000" pitchFamily="50" charset="-128"/>
                        </a:rPr>
                        <a:t>★</a:t>
                      </a:r>
                    </a:p>
                  </a:txBody>
                  <a:tcPr anchor="ctr">
                    <a:lnL w="9525" cap="flat" cmpd="sng" algn="ctr">
                      <a:solidFill>
                        <a:schemeClr val="accent5"/>
                      </a:solidFill>
                      <a:prstDash val="solid"/>
                      <a:round/>
                      <a:headEnd type="none" w="med" len="med"/>
                      <a:tailEnd type="none" w="med" len="med"/>
                    </a:lnL>
                    <a:lnR w="9525" cap="flat" cmpd="sng" algn="ctr">
                      <a:solidFill>
                        <a:schemeClr val="accent5"/>
                      </a:solidFill>
                      <a:prstDash val="solid"/>
                      <a:round/>
                      <a:headEnd type="none" w="med" len="med"/>
                      <a:tailEnd type="none" w="med" len="med"/>
                    </a:lnR>
                    <a:lnT w="9525" cap="flat" cmpd="sng" algn="ctr">
                      <a:solidFill>
                        <a:schemeClr val="accent5"/>
                      </a:solidFill>
                      <a:prstDash val="solid"/>
                      <a:round/>
                      <a:headEnd type="none" w="med" len="med"/>
                      <a:tailEnd type="none" w="med" len="med"/>
                    </a:lnT>
                    <a:lnB w="9525" cap="flat" cmpd="sng" algn="ctr">
                      <a:solidFill>
                        <a:schemeClr val="accent5"/>
                      </a:solidFill>
                      <a:prstDash val="solid"/>
                      <a:round/>
                      <a:headEnd type="none" w="med" len="med"/>
                      <a:tailEnd type="none" w="med" len="med"/>
                    </a:lnB>
                    <a:solidFill>
                      <a:schemeClr val="bg1"/>
                    </a:solidFill>
                  </a:tcPr>
                </a:tc>
                <a:tc>
                  <a:txBody>
                    <a:bodyPr/>
                    <a:lstStyle/>
                    <a:p>
                      <a:pPr>
                        <a:lnSpc>
                          <a:spcPts val="1100"/>
                        </a:lnSpc>
                      </a:pPr>
                      <a:r>
                        <a:rPr kumimoji="1" lang="ja-JP" altLang="en-US" sz="900" b="0" dirty="0">
                          <a:solidFill>
                            <a:schemeClr val="tx1"/>
                          </a:solidFill>
                          <a:latin typeface="BIZ UDPゴシック" panose="020B0400000000000000" pitchFamily="50" charset="-128"/>
                          <a:ea typeface="BIZ UDPゴシック" panose="020B0400000000000000" pitchFamily="50" charset="-128"/>
                        </a:rPr>
                        <a:t>☆</a:t>
                      </a:r>
                    </a:p>
                  </a:txBody>
                  <a:tcPr anchor="ctr">
                    <a:lnL w="9525" cap="flat" cmpd="sng" algn="ctr">
                      <a:solidFill>
                        <a:schemeClr val="accent5"/>
                      </a:solidFill>
                      <a:prstDash val="solid"/>
                      <a:round/>
                      <a:headEnd type="none" w="med" len="med"/>
                      <a:tailEnd type="none" w="med" len="med"/>
                    </a:lnL>
                    <a:lnR w="9525" cap="flat" cmpd="sng" algn="ctr">
                      <a:solidFill>
                        <a:schemeClr val="accent5"/>
                      </a:solidFill>
                      <a:prstDash val="solid"/>
                      <a:round/>
                      <a:headEnd type="none" w="med" len="med"/>
                      <a:tailEnd type="none" w="med" len="med"/>
                    </a:lnR>
                    <a:lnT w="9525" cap="flat" cmpd="sng" algn="ctr">
                      <a:solidFill>
                        <a:schemeClr val="accent5"/>
                      </a:solidFill>
                      <a:prstDash val="solid"/>
                      <a:round/>
                      <a:headEnd type="none" w="med" len="med"/>
                      <a:tailEnd type="none" w="med" len="med"/>
                    </a:lnT>
                    <a:lnB w="9525" cap="flat" cmpd="sng" algn="ctr">
                      <a:solidFill>
                        <a:schemeClr val="accent5"/>
                      </a:solidFill>
                      <a:prstDash val="solid"/>
                      <a:round/>
                      <a:headEnd type="none" w="med" len="med"/>
                      <a:tailEnd type="none" w="med" len="med"/>
                    </a:lnB>
                    <a:solidFill>
                      <a:schemeClr val="bg1"/>
                    </a:solidFill>
                  </a:tcPr>
                </a:tc>
                <a:tc>
                  <a:txBody>
                    <a:bodyPr/>
                    <a:lstStyle/>
                    <a:p>
                      <a:pPr algn="l">
                        <a:lnSpc>
                          <a:spcPts val="1100"/>
                        </a:lnSpc>
                      </a:pPr>
                      <a:r>
                        <a:rPr kumimoji="1" lang="ja-JP" altLang="en-US" sz="1000" b="0" dirty="0">
                          <a:solidFill>
                            <a:schemeClr val="tx1"/>
                          </a:solidFill>
                          <a:latin typeface="BIZ UDPゴシック" panose="020B0400000000000000" pitchFamily="50" charset="-128"/>
                          <a:ea typeface="BIZ UDPゴシック" panose="020B0400000000000000" pitchFamily="50" charset="-128"/>
                        </a:rPr>
                        <a:t>肩こり・腰痛の改善、予防を行っていきます。</a:t>
                      </a:r>
                    </a:p>
                  </a:txBody>
                  <a:tcPr anchor="ctr">
                    <a:lnL w="9525" cap="flat" cmpd="sng" algn="ctr">
                      <a:solidFill>
                        <a:schemeClr val="accent5"/>
                      </a:solidFill>
                      <a:prstDash val="solid"/>
                      <a:round/>
                      <a:headEnd type="none" w="med" len="med"/>
                      <a:tailEnd type="none" w="med" len="med"/>
                    </a:lnL>
                    <a:lnR w="9525" cap="flat" cmpd="sng" algn="ctr">
                      <a:solidFill>
                        <a:schemeClr val="accent5"/>
                      </a:solidFill>
                      <a:prstDash val="solid"/>
                      <a:round/>
                      <a:headEnd type="none" w="med" len="med"/>
                      <a:tailEnd type="none" w="med" len="med"/>
                    </a:lnR>
                    <a:lnT w="9525" cap="flat" cmpd="sng" algn="ctr">
                      <a:solidFill>
                        <a:schemeClr val="accent5"/>
                      </a:solidFill>
                      <a:prstDash val="solid"/>
                      <a:round/>
                      <a:headEnd type="none" w="med" len="med"/>
                      <a:tailEnd type="none" w="med" len="med"/>
                    </a:lnT>
                    <a:lnB w="9525" cap="flat" cmpd="sng" algn="ctr">
                      <a:solidFill>
                        <a:schemeClr val="accent5"/>
                      </a:solidFill>
                      <a:prstDash val="solid"/>
                      <a:round/>
                      <a:headEnd type="none" w="med" len="med"/>
                      <a:tailEnd type="none" w="med" len="med"/>
                    </a:lnB>
                    <a:solidFill>
                      <a:schemeClr val="bg1"/>
                    </a:solidFill>
                  </a:tcPr>
                </a:tc>
                <a:extLst>
                  <a:ext uri="{0D108BD9-81ED-4DB2-BD59-A6C34878D82A}">
                    <a16:rowId xmlns:a16="http://schemas.microsoft.com/office/drawing/2014/main" val="3547225411"/>
                  </a:ext>
                </a:extLst>
              </a:tr>
              <a:tr h="372249">
                <a:tc>
                  <a:txBody>
                    <a:bodyPr/>
                    <a:lstStyle/>
                    <a:p>
                      <a:pPr>
                        <a:lnSpc>
                          <a:spcPts val="1100"/>
                        </a:lnSpc>
                      </a:pPr>
                      <a:r>
                        <a:rPr kumimoji="1" lang="ja-JP" altLang="en-US" sz="1000" b="0" dirty="0">
                          <a:solidFill>
                            <a:schemeClr val="tx1"/>
                          </a:solidFill>
                          <a:latin typeface="BIZ UDPゴシック" panose="020B0400000000000000" pitchFamily="50" charset="-128"/>
                          <a:ea typeface="BIZ UDPゴシック" panose="020B0400000000000000" pitchFamily="50" charset="-128"/>
                        </a:rPr>
                        <a:t>自力整体</a:t>
                      </a:r>
                    </a:p>
                  </a:txBody>
                  <a:tcPr anchor="ctr">
                    <a:lnL w="9525" cap="flat" cmpd="sng" algn="ctr">
                      <a:solidFill>
                        <a:schemeClr val="accent5"/>
                      </a:solidFill>
                      <a:prstDash val="solid"/>
                      <a:round/>
                      <a:headEnd type="none" w="med" len="med"/>
                      <a:tailEnd type="none" w="med" len="med"/>
                    </a:lnL>
                    <a:lnR w="9525" cap="flat" cmpd="sng" algn="ctr">
                      <a:solidFill>
                        <a:schemeClr val="accent5"/>
                      </a:solidFill>
                      <a:prstDash val="solid"/>
                      <a:round/>
                      <a:headEnd type="none" w="med" len="med"/>
                      <a:tailEnd type="none" w="med" len="med"/>
                    </a:lnR>
                    <a:lnT w="9525" cap="flat" cmpd="sng" algn="ctr">
                      <a:solidFill>
                        <a:schemeClr val="accent5"/>
                      </a:solidFill>
                      <a:prstDash val="solid"/>
                      <a:round/>
                      <a:headEnd type="none" w="med" len="med"/>
                      <a:tailEnd type="none" w="med" len="med"/>
                    </a:lnT>
                    <a:lnB w="9525" cap="flat" cmpd="sng" algn="ctr">
                      <a:solidFill>
                        <a:schemeClr val="accent5"/>
                      </a:solidFill>
                      <a:prstDash val="solid"/>
                      <a:round/>
                      <a:headEnd type="none" w="med" len="med"/>
                      <a:tailEnd type="none" w="med" len="med"/>
                    </a:lnB>
                    <a:solidFill>
                      <a:schemeClr val="bg1"/>
                    </a:solidFill>
                  </a:tcPr>
                </a:tc>
                <a:tc>
                  <a:txBody>
                    <a:bodyPr/>
                    <a:lstStyle/>
                    <a:p>
                      <a:pPr>
                        <a:lnSpc>
                          <a:spcPts val="1100"/>
                        </a:lnSpc>
                      </a:pPr>
                      <a:r>
                        <a:rPr kumimoji="1" lang="en-US" altLang="ja-JP" sz="1000" b="0" dirty="0">
                          <a:solidFill>
                            <a:schemeClr val="tx1"/>
                          </a:solidFill>
                          <a:latin typeface="BIZ UDPゴシック" panose="020B0400000000000000" pitchFamily="50" charset="-128"/>
                          <a:ea typeface="BIZ UDPゴシック" panose="020B0400000000000000" pitchFamily="50" charset="-128"/>
                        </a:rPr>
                        <a:t>50</a:t>
                      </a:r>
                      <a:r>
                        <a:rPr kumimoji="1" lang="ja-JP" altLang="en-US" sz="1000" b="0" dirty="0">
                          <a:solidFill>
                            <a:schemeClr val="tx1"/>
                          </a:solidFill>
                          <a:latin typeface="BIZ UDPゴシック" panose="020B0400000000000000" pitchFamily="50" charset="-128"/>
                          <a:ea typeface="BIZ UDPゴシック" panose="020B0400000000000000" pitchFamily="50" charset="-128"/>
                        </a:rPr>
                        <a:t>分</a:t>
                      </a:r>
                      <a:endParaRPr kumimoji="1" lang="en-US" altLang="ja-JP" sz="1000" b="0" dirty="0">
                        <a:solidFill>
                          <a:schemeClr val="tx1"/>
                        </a:solidFill>
                        <a:latin typeface="BIZ UDPゴシック" panose="020B0400000000000000" pitchFamily="50" charset="-128"/>
                        <a:ea typeface="BIZ UDPゴシック" panose="020B0400000000000000" pitchFamily="50" charset="-128"/>
                      </a:endParaRPr>
                    </a:p>
                    <a:p>
                      <a:pPr>
                        <a:lnSpc>
                          <a:spcPts val="1100"/>
                        </a:lnSpc>
                      </a:pPr>
                      <a:r>
                        <a:rPr kumimoji="1" lang="en-US" altLang="ja-JP" sz="1000" b="0" dirty="0">
                          <a:solidFill>
                            <a:schemeClr val="tx1"/>
                          </a:solidFill>
                          <a:latin typeface="BIZ UDPゴシック" panose="020B0400000000000000" pitchFamily="50" charset="-128"/>
                          <a:ea typeface="BIZ UDPゴシック" panose="020B0400000000000000" pitchFamily="50" charset="-128"/>
                        </a:rPr>
                        <a:t>60</a:t>
                      </a:r>
                      <a:r>
                        <a:rPr kumimoji="1" lang="ja-JP" altLang="en-US" sz="1000" b="0" dirty="0">
                          <a:solidFill>
                            <a:schemeClr val="tx1"/>
                          </a:solidFill>
                          <a:latin typeface="BIZ UDPゴシック" panose="020B0400000000000000" pitchFamily="50" charset="-128"/>
                          <a:ea typeface="BIZ UDPゴシック" panose="020B0400000000000000" pitchFamily="50" charset="-128"/>
                        </a:rPr>
                        <a:t>分</a:t>
                      </a:r>
                    </a:p>
                  </a:txBody>
                  <a:tcPr anchor="ctr">
                    <a:lnL w="9525" cap="flat" cmpd="sng" algn="ctr">
                      <a:solidFill>
                        <a:schemeClr val="accent5"/>
                      </a:solidFill>
                      <a:prstDash val="solid"/>
                      <a:round/>
                      <a:headEnd type="none" w="med" len="med"/>
                      <a:tailEnd type="none" w="med" len="med"/>
                    </a:lnL>
                    <a:lnR w="9525" cap="flat" cmpd="sng" algn="ctr">
                      <a:solidFill>
                        <a:schemeClr val="accent5"/>
                      </a:solidFill>
                      <a:prstDash val="solid"/>
                      <a:round/>
                      <a:headEnd type="none" w="med" len="med"/>
                      <a:tailEnd type="none" w="med" len="med"/>
                    </a:lnR>
                    <a:lnT w="9525" cap="flat" cmpd="sng" algn="ctr">
                      <a:solidFill>
                        <a:schemeClr val="accent5"/>
                      </a:solidFill>
                      <a:prstDash val="solid"/>
                      <a:round/>
                      <a:headEnd type="none" w="med" len="med"/>
                      <a:tailEnd type="none" w="med" len="med"/>
                    </a:lnT>
                    <a:lnB w="9525" cap="flat" cmpd="sng" algn="ctr">
                      <a:solidFill>
                        <a:schemeClr val="accent5"/>
                      </a:solidFill>
                      <a:prstDash val="solid"/>
                      <a:round/>
                      <a:headEnd type="none" w="med" len="med"/>
                      <a:tailEnd type="none" w="med" len="med"/>
                    </a:lnB>
                    <a:solidFill>
                      <a:schemeClr val="bg1"/>
                    </a:solidFill>
                  </a:tcPr>
                </a:tc>
                <a:tc>
                  <a:txBody>
                    <a:bodyPr/>
                    <a:lstStyle/>
                    <a:p>
                      <a:pPr>
                        <a:lnSpc>
                          <a:spcPts val="1100"/>
                        </a:lnSpc>
                      </a:pPr>
                      <a:r>
                        <a:rPr kumimoji="1" lang="ja-JP" altLang="en-US" sz="900" b="0" dirty="0">
                          <a:solidFill>
                            <a:schemeClr val="tx1"/>
                          </a:solidFill>
                          <a:latin typeface="BIZ UDPゴシック" panose="020B0400000000000000" pitchFamily="50" charset="-128"/>
                          <a:ea typeface="BIZ UDPゴシック" panose="020B0400000000000000" pitchFamily="50" charset="-128"/>
                        </a:rPr>
                        <a:t>★</a:t>
                      </a:r>
                    </a:p>
                  </a:txBody>
                  <a:tcPr anchor="ctr">
                    <a:lnL w="9525" cap="flat" cmpd="sng" algn="ctr">
                      <a:solidFill>
                        <a:schemeClr val="accent5"/>
                      </a:solidFill>
                      <a:prstDash val="solid"/>
                      <a:round/>
                      <a:headEnd type="none" w="med" len="med"/>
                      <a:tailEnd type="none" w="med" len="med"/>
                    </a:lnL>
                    <a:lnR w="9525" cap="flat" cmpd="sng" algn="ctr">
                      <a:solidFill>
                        <a:schemeClr val="accent5"/>
                      </a:solidFill>
                      <a:prstDash val="solid"/>
                      <a:round/>
                      <a:headEnd type="none" w="med" len="med"/>
                      <a:tailEnd type="none" w="med" len="med"/>
                    </a:lnR>
                    <a:lnT w="9525" cap="flat" cmpd="sng" algn="ctr">
                      <a:solidFill>
                        <a:schemeClr val="accent5"/>
                      </a:solidFill>
                      <a:prstDash val="solid"/>
                      <a:round/>
                      <a:headEnd type="none" w="med" len="med"/>
                      <a:tailEnd type="none" w="med" len="med"/>
                    </a:lnT>
                    <a:lnB w="9525" cap="flat" cmpd="sng" algn="ctr">
                      <a:solidFill>
                        <a:schemeClr val="accent5"/>
                      </a:solidFill>
                      <a:prstDash val="solid"/>
                      <a:round/>
                      <a:headEnd type="none" w="med" len="med"/>
                      <a:tailEnd type="none" w="med" len="med"/>
                    </a:lnB>
                    <a:solidFill>
                      <a:schemeClr val="bg1"/>
                    </a:solidFill>
                  </a:tcPr>
                </a:tc>
                <a:tc>
                  <a:txBody>
                    <a:bodyPr/>
                    <a:lstStyle/>
                    <a:p>
                      <a:pPr>
                        <a:lnSpc>
                          <a:spcPts val="1100"/>
                        </a:lnSpc>
                      </a:pPr>
                      <a:r>
                        <a:rPr kumimoji="1" lang="ja-JP" altLang="en-US" sz="900" b="0" dirty="0">
                          <a:solidFill>
                            <a:schemeClr val="tx1"/>
                          </a:solidFill>
                          <a:latin typeface="BIZ UDPゴシック" panose="020B0400000000000000" pitchFamily="50" charset="-128"/>
                          <a:ea typeface="BIZ UDPゴシック" panose="020B0400000000000000" pitchFamily="50" charset="-128"/>
                        </a:rPr>
                        <a:t>☆</a:t>
                      </a:r>
                    </a:p>
                  </a:txBody>
                  <a:tcPr anchor="ctr">
                    <a:lnL w="9525" cap="flat" cmpd="sng" algn="ctr">
                      <a:solidFill>
                        <a:schemeClr val="accent5"/>
                      </a:solidFill>
                      <a:prstDash val="solid"/>
                      <a:round/>
                      <a:headEnd type="none" w="med" len="med"/>
                      <a:tailEnd type="none" w="med" len="med"/>
                    </a:lnL>
                    <a:lnR w="9525" cap="flat" cmpd="sng" algn="ctr">
                      <a:solidFill>
                        <a:schemeClr val="accent5"/>
                      </a:solidFill>
                      <a:prstDash val="solid"/>
                      <a:round/>
                      <a:headEnd type="none" w="med" len="med"/>
                      <a:tailEnd type="none" w="med" len="med"/>
                    </a:lnR>
                    <a:lnT w="9525" cap="flat" cmpd="sng" algn="ctr">
                      <a:solidFill>
                        <a:schemeClr val="accent5"/>
                      </a:solidFill>
                      <a:prstDash val="solid"/>
                      <a:round/>
                      <a:headEnd type="none" w="med" len="med"/>
                      <a:tailEnd type="none" w="med" len="med"/>
                    </a:lnT>
                    <a:lnB w="9525" cap="flat" cmpd="sng" algn="ctr">
                      <a:solidFill>
                        <a:schemeClr val="accent5"/>
                      </a:solidFill>
                      <a:prstDash val="solid"/>
                      <a:round/>
                      <a:headEnd type="none" w="med" len="med"/>
                      <a:tailEnd type="none" w="med" len="med"/>
                    </a:lnB>
                    <a:solidFill>
                      <a:schemeClr val="bg1"/>
                    </a:solidFill>
                  </a:tcPr>
                </a:tc>
                <a:tc>
                  <a:txBody>
                    <a:bodyPr/>
                    <a:lstStyle/>
                    <a:p>
                      <a:pPr algn="l">
                        <a:lnSpc>
                          <a:spcPts val="1100"/>
                        </a:lnSpc>
                      </a:pPr>
                      <a:r>
                        <a:rPr kumimoji="1" lang="ja-JP" altLang="en-US" sz="1000" b="0" dirty="0">
                          <a:solidFill>
                            <a:schemeClr val="tx1"/>
                          </a:solidFill>
                          <a:latin typeface="BIZ UDPゴシック" panose="020B0400000000000000" pitchFamily="50" charset="-128"/>
                          <a:ea typeface="BIZ UDPゴシック" panose="020B0400000000000000" pitchFamily="50" charset="-128"/>
                        </a:rPr>
                        <a:t>身体の凝りや歪みを取り、自然治癒力を高め、ﾘﾗｯｸｽを行う整体法のクラスです。</a:t>
                      </a:r>
                    </a:p>
                  </a:txBody>
                  <a:tcPr anchor="ctr">
                    <a:lnL w="9525" cap="flat" cmpd="sng" algn="ctr">
                      <a:solidFill>
                        <a:schemeClr val="accent5"/>
                      </a:solidFill>
                      <a:prstDash val="solid"/>
                      <a:round/>
                      <a:headEnd type="none" w="med" len="med"/>
                      <a:tailEnd type="none" w="med" len="med"/>
                    </a:lnL>
                    <a:lnR w="9525" cap="flat" cmpd="sng" algn="ctr">
                      <a:solidFill>
                        <a:schemeClr val="accent5"/>
                      </a:solidFill>
                      <a:prstDash val="solid"/>
                      <a:round/>
                      <a:headEnd type="none" w="med" len="med"/>
                      <a:tailEnd type="none" w="med" len="med"/>
                    </a:lnR>
                    <a:lnT w="9525" cap="flat" cmpd="sng" algn="ctr">
                      <a:solidFill>
                        <a:schemeClr val="accent5"/>
                      </a:solidFill>
                      <a:prstDash val="solid"/>
                      <a:round/>
                      <a:headEnd type="none" w="med" len="med"/>
                      <a:tailEnd type="none" w="med" len="med"/>
                    </a:lnT>
                    <a:lnB w="9525" cap="flat" cmpd="sng" algn="ctr">
                      <a:solidFill>
                        <a:schemeClr val="accent5"/>
                      </a:solidFill>
                      <a:prstDash val="solid"/>
                      <a:round/>
                      <a:headEnd type="none" w="med" len="med"/>
                      <a:tailEnd type="none" w="med" len="med"/>
                    </a:lnB>
                    <a:solidFill>
                      <a:schemeClr val="bg1"/>
                    </a:solidFill>
                  </a:tcPr>
                </a:tc>
                <a:extLst>
                  <a:ext uri="{0D108BD9-81ED-4DB2-BD59-A6C34878D82A}">
                    <a16:rowId xmlns:a16="http://schemas.microsoft.com/office/drawing/2014/main" val="3384020994"/>
                  </a:ext>
                </a:extLst>
              </a:tr>
              <a:tr h="252958">
                <a:tc>
                  <a:txBody>
                    <a:bodyPr/>
                    <a:lstStyle/>
                    <a:p>
                      <a:pPr>
                        <a:lnSpc>
                          <a:spcPts val="1100"/>
                        </a:lnSpc>
                      </a:pPr>
                      <a:r>
                        <a:rPr kumimoji="1" lang="ja-JP" altLang="en-US" sz="1000" b="0" dirty="0">
                          <a:solidFill>
                            <a:schemeClr val="tx1"/>
                          </a:solidFill>
                          <a:latin typeface="BIZ UDPゴシック" panose="020B0400000000000000" pitchFamily="50" charset="-128"/>
                          <a:ea typeface="BIZ UDPゴシック" panose="020B0400000000000000" pitchFamily="50" charset="-128"/>
                        </a:rPr>
                        <a:t>コンディショニング</a:t>
                      </a:r>
                    </a:p>
                  </a:txBody>
                  <a:tcPr anchor="ctr">
                    <a:lnL w="9525" cap="flat" cmpd="sng" algn="ctr">
                      <a:solidFill>
                        <a:schemeClr val="accent5"/>
                      </a:solidFill>
                      <a:prstDash val="solid"/>
                      <a:round/>
                      <a:headEnd type="none" w="med" len="med"/>
                      <a:tailEnd type="none" w="med" len="med"/>
                    </a:lnL>
                    <a:lnR w="9525" cap="flat" cmpd="sng" algn="ctr">
                      <a:solidFill>
                        <a:schemeClr val="accent5"/>
                      </a:solidFill>
                      <a:prstDash val="solid"/>
                      <a:round/>
                      <a:headEnd type="none" w="med" len="med"/>
                      <a:tailEnd type="none" w="med" len="med"/>
                    </a:lnR>
                    <a:lnT w="9525" cap="flat" cmpd="sng" algn="ctr">
                      <a:solidFill>
                        <a:schemeClr val="accent5"/>
                      </a:solidFill>
                      <a:prstDash val="solid"/>
                      <a:round/>
                      <a:headEnd type="none" w="med" len="med"/>
                      <a:tailEnd type="none" w="med" len="med"/>
                    </a:lnT>
                    <a:lnB w="9525" cap="flat" cmpd="sng" algn="ctr">
                      <a:solidFill>
                        <a:schemeClr val="accent5"/>
                      </a:solidFill>
                      <a:prstDash val="solid"/>
                      <a:round/>
                      <a:headEnd type="none" w="med" len="med"/>
                      <a:tailEnd type="none" w="med" len="med"/>
                    </a:lnB>
                    <a:solidFill>
                      <a:schemeClr val="bg1"/>
                    </a:solidFill>
                  </a:tcPr>
                </a:tc>
                <a:tc>
                  <a:txBody>
                    <a:bodyPr/>
                    <a:lstStyle/>
                    <a:p>
                      <a:pPr>
                        <a:lnSpc>
                          <a:spcPts val="1100"/>
                        </a:lnSpc>
                      </a:pPr>
                      <a:r>
                        <a:rPr kumimoji="1" lang="en-US" altLang="ja-JP" sz="1000" b="0" dirty="0">
                          <a:solidFill>
                            <a:schemeClr val="tx1"/>
                          </a:solidFill>
                          <a:latin typeface="BIZ UDPゴシック" panose="020B0400000000000000" pitchFamily="50" charset="-128"/>
                          <a:ea typeface="BIZ UDPゴシック" panose="020B0400000000000000" pitchFamily="50" charset="-128"/>
                        </a:rPr>
                        <a:t>60</a:t>
                      </a:r>
                      <a:r>
                        <a:rPr kumimoji="1" lang="ja-JP" altLang="en-US" sz="1000" b="0" dirty="0">
                          <a:solidFill>
                            <a:schemeClr val="tx1"/>
                          </a:solidFill>
                          <a:latin typeface="BIZ UDPゴシック" panose="020B0400000000000000" pitchFamily="50" charset="-128"/>
                          <a:ea typeface="BIZ UDPゴシック" panose="020B0400000000000000" pitchFamily="50" charset="-128"/>
                        </a:rPr>
                        <a:t>分</a:t>
                      </a:r>
                    </a:p>
                  </a:txBody>
                  <a:tcPr anchor="ctr">
                    <a:lnL w="9525" cap="flat" cmpd="sng" algn="ctr">
                      <a:solidFill>
                        <a:schemeClr val="accent5"/>
                      </a:solidFill>
                      <a:prstDash val="solid"/>
                      <a:round/>
                      <a:headEnd type="none" w="med" len="med"/>
                      <a:tailEnd type="none" w="med" len="med"/>
                    </a:lnL>
                    <a:lnR w="9525" cap="flat" cmpd="sng" algn="ctr">
                      <a:solidFill>
                        <a:schemeClr val="accent5"/>
                      </a:solidFill>
                      <a:prstDash val="solid"/>
                      <a:round/>
                      <a:headEnd type="none" w="med" len="med"/>
                      <a:tailEnd type="none" w="med" len="med"/>
                    </a:lnR>
                    <a:lnT w="9525" cap="flat" cmpd="sng" algn="ctr">
                      <a:solidFill>
                        <a:schemeClr val="accent5"/>
                      </a:solidFill>
                      <a:prstDash val="solid"/>
                      <a:round/>
                      <a:headEnd type="none" w="med" len="med"/>
                      <a:tailEnd type="none" w="med" len="med"/>
                    </a:lnT>
                    <a:lnB w="9525" cap="flat" cmpd="sng" algn="ctr">
                      <a:solidFill>
                        <a:schemeClr val="accent5"/>
                      </a:solidFill>
                      <a:prstDash val="solid"/>
                      <a:round/>
                      <a:headEnd type="none" w="med" len="med"/>
                      <a:tailEnd type="none" w="med" len="med"/>
                    </a:lnB>
                    <a:solidFill>
                      <a:schemeClr val="bg1"/>
                    </a:solidFill>
                  </a:tcPr>
                </a:tc>
                <a:tc>
                  <a:txBody>
                    <a:bodyPr/>
                    <a:lstStyle/>
                    <a:p>
                      <a:pPr>
                        <a:lnSpc>
                          <a:spcPts val="1100"/>
                        </a:lnSpc>
                      </a:pPr>
                      <a:r>
                        <a:rPr kumimoji="1" lang="ja-JP" altLang="en-US" sz="900" b="0" dirty="0">
                          <a:solidFill>
                            <a:schemeClr val="tx1"/>
                          </a:solidFill>
                          <a:latin typeface="BIZ UDPゴシック" panose="020B0400000000000000" pitchFamily="50" charset="-128"/>
                          <a:ea typeface="BIZ UDPゴシック" panose="020B0400000000000000" pitchFamily="50" charset="-128"/>
                        </a:rPr>
                        <a:t>★</a:t>
                      </a:r>
                    </a:p>
                  </a:txBody>
                  <a:tcPr anchor="ctr">
                    <a:lnL w="9525" cap="flat" cmpd="sng" algn="ctr">
                      <a:solidFill>
                        <a:schemeClr val="accent5"/>
                      </a:solidFill>
                      <a:prstDash val="solid"/>
                      <a:round/>
                      <a:headEnd type="none" w="med" len="med"/>
                      <a:tailEnd type="none" w="med" len="med"/>
                    </a:lnL>
                    <a:lnR w="9525" cap="flat" cmpd="sng" algn="ctr">
                      <a:solidFill>
                        <a:schemeClr val="accent5"/>
                      </a:solidFill>
                      <a:prstDash val="solid"/>
                      <a:round/>
                      <a:headEnd type="none" w="med" len="med"/>
                      <a:tailEnd type="none" w="med" len="med"/>
                    </a:lnR>
                    <a:lnT w="9525" cap="flat" cmpd="sng" algn="ctr">
                      <a:solidFill>
                        <a:schemeClr val="accent5"/>
                      </a:solidFill>
                      <a:prstDash val="solid"/>
                      <a:round/>
                      <a:headEnd type="none" w="med" len="med"/>
                      <a:tailEnd type="none" w="med" len="med"/>
                    </a:lnT>
                    <a:lnB w="9525" cap="flat" cmpd="sng" algn="ctr">
                      <a:solidFill>
                        <a:schemeClr val="accent5"/>
                      </a:solidFill>
                      <a:prstDash val="solid"/>
                      <a:round/>
                      <a:headEnd type="none" w="med" len="med"/>
                      <a:tailEnd type="none" w="med" len="med"/>
                    </a:lnB>
                    <a:solidFill>
                      <a:schemeClr val="bg1"/>
                    </a:solidFill>
                  </a:tcPr>
                </a:tc>
                <a:tc>
                  <a:txBody>
                    <a:bodyPr/>
                    <a:lstStyle/>
                    <a:p>
                      <a:pPr>
                        <a:lnSpc>
                          <a:spcPts val="1100"/>
                        </a:lnSpc>
                      </a:pPr>
                      <a:r>
                        <a:rPr kumimoji="1" lang="ja-JP" altLang="en-US" sz="900" b="0" dirty="0">
                          <a:solidFill>
                            <a:schemeClr val="tx1"/>
                          </a:solidFill>
                          <a:latin typeface="BIZ UDPゴシック" panose="020B0400000000000000" pitchFamily="50" charset="-128"/>
                          <a:ea typeface="BIZ UDPゴシック" panose="020B0400000000000000" pitchFamily="50" charset="-128"/>
                        </a:rPr>
                        <a:t>☆</a:t>
                      </a:r>
                    </a:p>
                  </a:txBody>
                  <a:tcPr anchor="ctr">
                    <a:lnL w="9525" cap="flat" cmpd="sng" algn="ctr">
                      <a:solidFill>
                        <a:schemeClr val="accent5"/>
                      </a:solidFill>
                      <a:prstDash val="solid"/>
                      <a:round/>
                      <a:headEnd type="none" w="med" len="med"/>
                      <a:tailEnd type="none" w="med" len="med"/>
                    </a:lnL>
                    <a:lnR w="9525" cap="flat" cmpd="sng" algn="ctr">
                      <a:solidFill>
                        <a:schemeClr val="accent5"/>
                      </a:solidFill>
                      <a:prstDash val="solid"/>
                      <a:round/>
                      <a:headEnd type="none" w="med" len="med"/>
                      <a:tailEnd type="none" w="med" len="med"/>
                    </a:lnR>
                    <a:lnT w="9525" cap="flat" cmpd="sng" algn="ctr">
                      <a:solidFill>
                        <a:schemeClr val="accent5"/>
                      </a:solidFill>
                      <a:prstDash val="solid"/>
                      <a:round/>
                      <a:headEnd type="none" w="med" len="med"/>
                      <a:tailEnd type="none" w="med" len="med"/>
                    </a:lnT>
                    <a:lnB w="9525" cap="flat" cmpd="sng" algn="ctr">
                      <a:solidFill>
                        <a:schemeClr val="accent5"/>
                      </a:solidFill>
                      <a:prstDash val="solid"/>
                      <a:round/>
                      <a:headEnd type="none" w="med" len="med"/>
                      <a:tailEnd type="none" w="med" len="med"/>
                    </a:lnB>
                    <a:solidFill>
                      <a:schemeClr val="bg1"/>
                    </a:solidFill>
                  </a:tcPr>
                </a:tc>
                <a:tc>
                  <a:txBody>
                    <a:bodyPr/>
                    <a:lstStyle/>
                    <a:p>
                      <a:pPr algn="l">
                        <a:lnSpc>
                          <a:spcPts val="1100"/>
                        </a:lnSpc>
                      </a:pPr>
                      <a:r>
                        <a:rPr kumimoji="1" lang="ja-JP" altLang="en-US" sz="1000" b="0" dirty="0">
                          <a:solidFill>
                            <a:schemeClr val="tx1"/>
                          </a:solidFill>
                          <a:latin typeface="BIZ UDPゴシック" panose="020B0400000000000000" pitchFamily="50" charset="-128"/>
                          <a:ea typeface="BIZ UDPゴシック" panose="020B0400000000000000" pitchFamily="50" charset="-128"/>
                        </a:rPr>
                        <a:t>身体の歪みの改善、予防を目指します。</a:t>
                      </a:r>
                    </a:p>
                  </a:txBody>
                  <a:tcPr anchor="ctr">
                    <a:lnL w="9525" cap="flat" cmpd="sng" algn="ctr">
                      <a:solidFill>
                        <a:schemeClr val="accent5"/>
                      </a:solidFill>
                      <a:prstDash val="solid"/>
                      <a:round/>
                      <a:headEnd type="none" w="med" len="med"/>
                      <a:tailEnd type="none" w="med" len="med"/>
                    </a:lnL>
                    <a:lnR w="9525" cap="flat" cmpd="sng" algn="ctr">
                      <a:solidFill>
                        <a:schemeClr val="accent5"/>
                      </a:solidFill>
                      <a:prstDash val="solid"/>
                      <a:round/>
                      <a:headEnd type="none" w="med" len="med"/>
                      <a:tailEnd type="none" w="med" len="med"/>
                    </a:lnR>
                    <a:lnT w="9525" cap="flat" cmpd="sng" algn="ctr">
                      <a:solidFill>
                        <a:schemeClr val="accent5"/>
                      </a:solidFill>
                      <a:prstDash val="solid"/>
                      <a:round/>
                      <a:headEnd type="none" w="med" len="med"/>
                      <a:tailEnd type="none" w="med" len="med"/>
                    </a:lnT>
                    <a:lnB w="9525" cap="flat" cmpd="sng" algn="ctr">
                      <a:solidFill>
                        <a:schemeClr val="accent5"/>
                      </a:solidFill>
                      <a:prstDash val="solid"/>
                      <a:round/>
                      <a:headEnd type="none" w="med" len="med"/>
                      <a:tailEnd type="none" w="med" len="med"/>
                    </a:lnB>
                    <a:solidFill>
                      <a:schemeClr val="bg1"/>
                    </a:solidFill>
                  </a:tcPr>
                </a:tc>
                <a:extLst>
                  <a:ext uri="{0D108BD9-81ED-4DB2-BD59-A6C34878D82A}">
                    <a16:rowId xmlns:a16="http://schemas.microsoft.com/office/drawing/2014/main" val="749902885"/>
                  </a:ext>
                </a:extLst>
              </a:tr>
              <a:tr h="280263">
                <a:tc>
                  <a:txBody>
                    <a:bodyPr/>
                    <a:lstStyle/>
                    <a:p>
                      <a:pPr>
                        <a:lnSpc>
                          <a:spcPts val="1100"/>
                        </a:lnSpc>
                      </a:pPr>
                      <a:r>
                        <a:rPr kumimoji="1" lang="ja-JP" altLang="en-US" sz="1000" b="0" dirty="0">
                          <a:solidFill>
                            <a:schemeClr val="tx1"/>
                          </a:solidFill>
                          <a:latin typeface="BIZ UDPゴシック" panose="020B0400000000000000" pitchFamily="50" charset="-128"/>
                          <a:ea typeface="BIZ UDPゴシック" panose="020B0400000000000000" pitchFamily="50" charset="-128"/>
                        </a:rPr>
                        <a:t>ストレッチポール</a:t>
                      </a:r>
                    </a:p>
                  </a:txBody>
                  <a:tcPr anchor="ctr">
                    <a:lnL w="9525" cap="flat" cmpd="sng" algn="ctr">
                      <a:solidFill>
                        <a:schemeClr val="accent5"/>
                      </a:solidFill>
                      <a:prstDash val="solid"/>
                      <a:round/>
                      <a:headEnd type="none" w="med" len="med"/>
                      <a:tailEnd type="none" w="med" len="med"/>
                    </a:lnL>
                    <a:lnR w="9525" cap="flat" cmpd="sng" algn="ctr">
                      <a:solidFill>
                        <a:schemeClr val="accent5"/>
                      </a:solidFill>
                      <a:prstDash val="solid"/>
                      <a:round/>
                      <a:headEnd type="none" w="med" len="med"/>
                      <a:tailEnd type="none" w="med" len="med"/>
                    </a:lnR>
                    <a:lnT w="9525" cap="flat" cmpd="sng" algn="ctr">
                      <a:solidFill>
                        <a:schemeClr val="accent5"/>
                      </a:solidFill>
                      <a:prstDash val="solid"/>
                      <a:round/>
                      <a:headEnd type="none" w="med" len="med"/>
                      <a:tailEnd type="none" w="med" len="med"/>
                    </a:lnT>
                    <a:lnB w="9525" cap="flat" cmpd="sng" algn="ctr">
                      <a:solidFill>
                        <a:schemeClr val="accent5"/>
                      </a:solidFill>
                      <a:prstDash val="solid"/>
                      <a:round/>
                      <a:headEnd type="none" w="med" len="med"/>
                      <a:tailEnd type="none" w="med" len="med"/>
                    </a:lnB>
                    <a:solidFill>
                      <a:schemeClr val="bg1"/>
                    </a:solidFill>
                  </a:tcPr>
                </a:tc>
                <a:tc>
                  <a:txBody>
                    <a:bodyPr/>
                    <a:lstStyle/>
                    <a:p>
                      <a:pPr>
                        <a:lnSpc>
                          <a:spcPts val="1100"/>
                        </a:lnSpc>
                      </a:pPr>
                      <a:r>
                        <a:rPr kumimoji="1" lang="en-US" altLang="ja-JP" sz="1000" b="0" dirty="0">
                          <a:solidFill>
                            <a:schemeClr val="tx1"/>
                          </a:solidFill>
                          <a:latin typeface="BIZ UDPゴシック" panose="020B0400000000000000" pitchFamily="50" charset="-128"/>
                          <a:ea typeface="BIZ UDPゴシック" panose="020B0400000000000000" pitchFamily="50" charset="-128"/>
                        </a:rPr>
                        <a:t>30</a:t>
                      </a:r>
                      <a:r>
                        <a:rPr kumimoji="1" lang="ja-JP" altLang="en-US" sz="1000" b="0" dirty="0">
                          <a:solidFill>
                            <a:schemeClr val="tx1"/>
                          </a:solidFill>
                          <a:latin typeface="BIZ UDPゴシック" panose="020B0400000000000000" pitchFamily="50" charset="-128"/>
                          <a:ea typeface="BIZ UDPゴシック" panose="020B0400000000000000" pitchFamily="50" charset="-128"/>
                        </a:rPr>
                        <a:t>分</a:t>
                      </a:r>
                    </a:p>
                  </a:txBody>
                  <a:tcPr anchor="ctr">
                    <a:lnL w="9525" cap="flat" cmpd="sng" algn="ctr">
                      <a:solidFill>
                        <a:schemeClr val="accent5"/>
                      </a:solidFill>
                      <a:prstDash val="solid"/>
                      <a:round/>
                      <a:headEnd type="none" w="med" len="med"/>
                      <a:tailEnd type="none" w="med" len="med"/>
                    </a:lnL>
                    <a:lnR w="9525" cap="flat" cmpd="sng" algn="ctr">
                      <a:solidFill>
                        <a:schemeClr val="accent5"/>
                      </a:solidFill>
                      <a:prstDash val="solid"/>
                      <a:round/>
                      <a:headEnd type="none" w="med" len="med"/>
                      <a:tailEnd type="none" w="med" len="med"/>
                    </a:lnR>
                    <a:lnT w="9525" cap="flat" cmpd="sng" algn="ctr">
                      <a:solidFill>
                        <a:schemeClr val="accent5"/>
                      </a:solidFill>
                      <a:prstDash val="solid"/>
                      <a:round/>
                      <a:headEnd type="none" w="med" len="med"/>
                      <a:tailEnd type="none" w="med" len="med"/>
                    </a:lnT>
                    <a:lnB w="9525" cap="flat" cmpd="sng" algn="ctr">
                      <a:solidFill>
                        <a:schemeClr val="accent5"/>
                      </a:solidFill>
                      <a:prstDash val="solid"/>
                      <a:round/>
                      <a:headEnd type="none" w="med" len="med"/>
                      <a:tailEnd type="none" w="med" len="med"/>
                    </a:lnB>
                    <a:solidFill>
                      <a:schemeClr val="bg1"/>
                    </a:solidFill>
                  </a:tcPr>
                </a:tc>
                <a:tc>
                  <a:txBody>
                    <a:bodyPr/>
                    <a:lstStyle/>
                    <a:p>
                      <a:pPr>
                        <a:lnSpc>
                          <a:spcPts val="1100"/>
                        </a:lnSpc>
                      </a:pPr>
                      <a:r>
                        <a:rPr kumimoji="1" lang="ja-JP" altLang="en-US" sz="900" b="0" dirty="0">
                          <a:solidFill>
                            <a:schemeClr val="tx1"/>
                          </a:solidFill>
                          <a:latin typeface="BIZ UDPゴシック" panose="020B0400000000000000" pitchFamily="50" charset="-128"/>
                          <a:ea typeface="BIZ UDPゴシック" panose="020B0400000000000000" pitchFamily="50" charset="-128"/>
                        </a:rPr>
                        <a:t>★</a:t>
                      </a:r>
                    </a:p>
                  </a:txBody>
                  <a:tcPr anchor="ctr">
                    <a:lnL w="9525" cap="flat" cmpd="sng" algn="ctr">
                      <a:solidFill>
                        <a:schemeClr val="accent5"/>
                      </a:solidFill>
                      <a:prstDash val="solid"/>
                      <a:round/>
                      <a:headEnd type="none" w="med" len="med"/>
                      <a:tailEnd type="none" w="med" len="med"/>
                    </a:lnL>
                    <a:lnR w="9525" cap="flat" cmpd="sng" algn="ctr">
                      <a:solidFill>
                        <a:schemeClr val="accent5"/>
                      </a:solidFill>
                      <a:prstDash val="solid"/>
                      <a:round/>
                      <a:headEnd type="none" w="med" len="med"/>
                      <a:tailEnd type="none" w="med" len="med"/>
                    </a:lnR>
                    <a:lnT w="9525" cap="flat" cmpd="sng" algn="ctr">
                      <a:solidFill>
                        <a:schemeClr val="accent5"/>
                      </a:solidFill>
                      <a:prstDash val="solid"/>
                      <a:round/>
                      <a:headEnd type="none" w="med" len="med"/>
                      <a:tailEnd type="none" w="med" len="med"/>
                    </a:lnT>
                    <a:lnB w="9525" cap="flat" cmpd="sng" algn="ctr">
                      <a:solidFill>
                        <a:schemeClr val="accent5"/>
                      </a:solidFill>
                      <a:prstDash val="solid"/>
                      <a:round/>
                      <a:headEnd type="none" w="med" len="med"/>
                      <a:tailEnd type="none" w="med" len="med"/>
                    </a:lnB>
                    <a:solidFill>
                      <a:schemeClr val="bg1"/>
                    </a:solidFill>
                  </a:tcPr>
                </a:tc>
                <a:tc>
                  <a:txBody>
                    <a:bodyPr/>
                    <a:lstStyle/>
                    <a:p>
                      <a:pPr>
                        <a:lnSpc>
                          <a:spcPts val="1100"/>
                        </a:lnSpc>
                      </a:pPr>
                      <a:r>
                        <a:rPr kumimoji="1" lang="ja-JP" altLang="en-US" sz="900" b="0" dirty="0">
                          <a:solidFill>
                            <a:schemeClr val="tx1"/>
                          </a:solidFill>
                          <a:latin typeface="BIZ UDPゴシック" panose="020B0400000000000000" pitchFamily="50" charset="-128"/>
                          <a:ea typeface="BIZ UDPゴシック" panose="020B0400000000000000" pitchFamily="50" charset="-128"/>
                        </a:rPr>
                        <a:t>☆</a:t>
                      </a:r>
                    </a:p>
                  </a:txBody>
                  <a:tcPr anchor="ctr">
                    <a:lnL w="9525" cap="flat" cmpd="sng" algn="ctr">
                      <a:solidFill>
                        <a:schemeClr val="accent5"/>
                      </a:solidFill>
                      <a:prstDash val="solid"/>
                      <a:round/>
                      <a:headEnd type="none" w="med" len="med"/>
                      <a:tailEnd type="none" w="med" len="med"/>
                    </a:lnL>
                    <a:lnR w="9525" cap="flat" cmpd="sng" algn="ctr">
                      <a:solidFill>
                        <a:schemeClr val="accent5"/>
                      </a:solidFill>
                      <a:prstDash val="solid"/>
                      <a:round/>
                      <a:headEnd type="none" w="med" len="med"/>
                      <a:tailEnd type="none" w="med" len="med"/>
                    </a:lnR>
                    <a:lnT w="9525" cap="flat" cmpd="sng" algn="ctr">
                      <a:solidFill>
                        <a:schemeClr val="accent5"/>
                      </a:solidFill>
                      <a:prstDash val="solid"/>
                      <a:round/>
                      <a:headEnd type="none" w="med" len="med"/>
                      <a:tailEnd type="none" w="med" len="med"/>
                    </a:lnT>
                    <a:lnB w="9525" cap="flat" cmpd="sng" algn="ctr">
                      <a:solidFill>
                        <a:schemeClr val="accent5"/>
                      </a:solidFill>
                      <a:prstDash val="solid"/>
                      <a:round/>
                      <a:headEnd type="none" w="med" len="med"/>
                      <a:tailEnd type="none" w="med" len="med"/>
                    </a:lnB>
                    <a:solidFill>
                      <a:schemeClr val="bg1"/>
                    </a:solidFill>
                  </a:tcPr>
                </a:tc>
                <a:tc>
                  <a:txBody>
                    <a:bodyPr/>
                    <a:lstStyle/>
                    <a:p>
                      <a:pPr algn="l">
                        <a:lnSpc>
                          <a:spcPts val="1100"/>
                        </a:lnSpc>
                      </a:pPr>
                      <a:r>
                        <a:rPr kumimoji="1" lang="ja-JP" altLang="en-US" sz="1000" b="0" dirty="0">
                          <a:solidFill>
                            <a:schemeClr val="tx1"/>
                          </a:solidFill>
                          <a:latin typeface="BIZ UDPゴシック" panose="020B0400000000000000" pitchFamily="50" charset="-128"/>
                          <a:ea typeface="BIZ UDPゴシック" panose="020B0400000000000000" pitchFamily="50" charset="-128"/>
                        </a:rPr>
                        <a:t>ストレッチポールを使って柔軟性を高め、動きやすいカラダをつくります。</a:t>
                      </a:r>
                    </a:p>
                  </a:txBody>
                  <a:tcPr anchor="ctr">
                    <a:lnL w="9525" cap="flat" cmpd="sng" algn="ctr">
                      <a:solidFill>
                        <a:schemeClr val="accent5"/>
                      </a:solidFill>
                      <a:prstDash val="solid"/>
                      <a:round/>
                      <a:headEnd type="none" w="med" len="med"/>
                      <a:tailEnd type="none" w="med" len="med"/>
                    </a:lnL>
                    <a:lnR w="9525" cap="flat" cmpd="sng" algn="ctr">
                      <a:solidFill>
                        <a:schemeClr val="accent5"/>
                      </a:solidFill>
                      <a:prstDash val="solid"/>
                      <a:round/>
                      <a:headEnd type="none" w="med" len="med"/>
                      <a:tailEnd type="none" w="med" len="med"/>
                    </a:lnR>
                    <a:lnT w="9525" cap="flat" cmpd="sng" algn="ctr">
                      <a:solidFill>
                        <a:schemeClr val="accent5"/>
                      </a:solidFill>
                      <a:prstDash val="solid"/>
                      <a:round/>
                      <a:headEnd type="none" w="med" len="med"/>
                      <a:tailEnd type="none" w="med" len="med"/>
                    </a:lnT>
                    <a:lnB w="9525" cap="flat" cmpd="sng" algn="ctr">
                      <a:solidFill>
                        <a:schemeClr val="accent5"/>
                      </a:solidFill>
                      <a:prstDash val="solid"/>
                      <a:round/>
                      <a:headEnd type="none" w="med" len="med"/>
                      <a:tailEnd type="none" w="med" len="med"/>
                    </a:lnB>
                    <a:solidFill>
                      <a:schemeClr val="bg1"/>
                    </a:solidFill>
                  </a:tcPr>
                </a:tc>
                <a:extLst>
                  <a:ext uri="{0D108BD9-81ED-4DB2-BD59-A6C34878D82A}">
                    <a16:rowId xmlns:a16="http://schemas.microsoft.com/office/drawing/2014/main" val="2242165836"/>
                  </a:ext>
                </a:extLst>
              </a:tr>
              <a:tr h="372249">
                <a:tc>
                  <a:txBody>
                    <a:bodyPr/>
                    <a:lstStyle/>
                    <a:p>
                      <a:pPr>
                        <a:lnSpc>
                          <a:spcPts val="1100"/>
                        </a:lnSpc>
                      </a:pPr>
                      <a:r>
                        <a:rPr kumimoji="1" lang="ja-JP" altLang="en-US" sz="1000" b="0" dirty="0">
                          <a:solidFill>
                            <a:schemeClr val="tx1"/>
                          </a:solidFill>
                          <a:latin typeface="BIZ UDPゴシック" panose="020B0400000000000000" pitchFamily="50" charset="-128"/>
                          <a:ea typeface="BIZ UDPゴシック" panose="020B0400000000000000" pitchFamily="50" charset="-128"/>
                        </a:rPr>
                        <a:t>ボディバランスストレッチ</a:t>
                      </a:r>
                    </a:p>
                  </a:txBody>
                  <a:tcPr anchor="ctr">
                    <a:lnL w="9525" cap="flat" cmpd="sng" algn="ctr">
                      <a:solidFill>
                        <a:schemeClr val="accent5"/>
                      </a:solidFill>
                      <a:prstDash val="solid"/>
                      <a:round/>
                      <a:headEnd type="none" w="med" len="med"/>
                      <a:tailEnd type="none" w="med" len="med"/>
                    </a:lnL>
                    <a:lnR w="9525" cap="flat" cmpd="sng" algn="ctr">
                      <a:solidFill>
                        <a:schemeClr val="accent5"/>
                      </a:solidFill>
                      <a:prstDash val="solid"/>
                      <a:round/>
                      <a:headEnd type="none" w="med" len="med"/>
                      <a:tailEnd type="none" w="med" len="med"/>
                    </a:lnR>
                    <a:lnT w="9525" cap="flat" cmpd="sng" algn="ctr">
                      <a:solidFill>
                        <a:schemeClr val="accent5"/>
                      </a:solidFill>
                      <a:prstDash val="solid"/>
                      <a:round/>
                      <a:headEnd type="none" w="med" len="med"/>
                      <a:tailEnd type="none" w="med" len="med"/>
                    </a:lnT>
                    <a:lnB w="9525" cap="flat" cmpd="sng" algn="ctr">
                      <a:solidFill>
                        <a:schemeClr val="accent5"/>
                      </a:solidFill>
                      <a:prstDash val="solid"/>
                      <a:round/>
                      <a:headEnd type="none" w="med" len="med"/>
                      <a:tailEnd type="none" w="med" len="med"/>
                    </a:lnB>
                    <a:solidFill>
                      <a:schemeClr val="bg1"/>
                    </a:solidFill>
                  </a:tcPr>
                </a:tc>
                <a:tc>
                  <a:txBody>
                    <a:bodyPr/>
                    <a:lstStyle/>
                    <a:p>
                      <a:pPr>
                        <a:lnSpc>
                          <a:spcPts val="1100"/>
                        </a:lnSpc>
                      </a:pPr>
                      <a:r>
                        <a:rPr kumimoji="1" lang="ja-JP" altLang="en-US" sz="1000" b="0" dirty="0">
                          <a:solidFill>
                            <a:schemeClr val="tx1"/>
                          </a:solidFill>
                          <a:latin typeface="BIZ UDPゴシック" panose="020B0400000000000000" pitchFamily="50" charset="-128"/>
                          <a:ea typeface="BIZ UDPゴシック" panose="020B0400000000000000" pitchFamily="50" charset="-128"/>
                        </a:rPr>
                        <a:t>５０分</a:t>
                      </a:r>
                    </a:p>
                  </a:txBody>
                  <a:tcPr anchor="ctr">
                    <a:lnL w="9525" cap="flat" cmpd="sng" algn="ctr">
                      <a:solidFill>
                        <a:schemeClr val="accent5"/>
                      </a:solidFill>
                      <a:prstDash val="solid"/>
                      <a:round/>
                      <a:headEnd type="none" w="med" len="med"/>
                      <a:tailEnd type="none" w="med" len="med"/>
                    </a:lnL>
                    <a:lnR w="9525" cap="flat" cmpd="sng" algn="ctr">
                      <a:solidFill>
                        <a:schemeClr val="accent5"/>
                      </a:solidFill>
                      <a:prstDash val="solid"/>
                      <a:round/>
                      <a:headEnd type="none" w="med" len="med"/>
                      <a:tailEnd type="none" w="med" len="med"/>
                    </a:lnR>
                    <a:lnT w="9525" cap="flat" cmpd="sng" algn="ctr">
                      <a:solidFill>
                        <a:schemeClr val="accent5"/>
                      </a:solidFill>
                      <a:prstDash val="solid"/>
                      <a:round/>
                      <a:headEnd type="none" w="med" len="med"/>
                      <a:tailEnd type="none" w="med" len="med"/>
                    </a:lnT>
                    <a:lnB w="9525" cap="flat" cmpd="sng" algn="ctr">
                      <a:solidFill>
                        <a:schemeClr val="accent5"/>
                      </a:solidFill>
                      <a:prstDash val="solid"/>
                      <a:round/>
                      <a:headEnd type="none" w="med" len="med"/>
                      <a:tailEnd type="none" w="med" len="med"/>
                    </a:lnB>
                    <a:solidFill>
                      <a:schemeClr val="bg1"/>
                    </a:solidFill>
                  </a:tcPr>
                </a:tc>
                <a:tc>
                  <a:txBody>
                    <a:bodyPr/>
                    <a:lstStyle/>
                    <a:p>
                      <a:pPr>
                        <a:lnSpc>
                          <a:spcPts val="1100"/>
                        </a:lnSpc>
                      </a:pPr>
                      <a:r>
                        <a:rPr kumimoji="1" lang="ja-JP" altLang="en-US" sz="900" b="0" dirty="0">
                          <a:solidFill>
                            <a:schemeClr val="tx1"/>
                          </a:solidFill>
                          <a:latin typeface="BIZ UDPゴシック" panose="020B0400000000000000" pitchFamily="50" charset="-128"/>
                          <a:ea typeface="BIZ UDPゴシック" panose="020B0400000000000000" pitchFamily="50" charset="-128"/>
                        </a:rPr>
                        <a:t>★</a:t>
                      </a:r>
                    </a:p>
                  </a:txBody>
                  <a:tcPr anchor="ctr">
                    <a:lnL w="9525" cap="flat" cmpd="sng" algn="ctr">
                      <a:solidFill>
                        <a:schemeClr val="accent5"/>
                      </a:solidFill>
                      <a:prstDash val="solid"/>
                      <a:round/>
                      <a:headEnd type="none" w="med" len="med"/>
                      <a:tailEnd type="none" w="med" len="med"/>
                    </a:lnL>
                    <a:lnR w="9525" cap="flat" cmpd="sng" algn="ctr">
                      <a:solidFill>
                        <a:schemeClr val="accent5"/>
                      </a:solidFill>
                      <a:prstDash val="solid"/>
                      <a:round/>
                      <a:headEnd type="none" w="med" len="med"/>
                      <a:tailEnd type="none" w="med" len="med"/>
                    </a:lnR>
                    <a:lnT w="9525" cap="flat" cmpd="sng" algn="ctr">
                      <a:solidFill>
                        <a:schemeClr val="accent5"/>
                      </a:solidFill>
                      <a:prstDash val="solid"/>
                      <a:round/>
                      <a:headEnd type="none" w="med" len="med"/>
                      <a:tailEnd type="none" w="med" len="med"/>
                    </a:lnT>
                    <a:lnB w="9525" cap="flat" cmpd="sng" algn="ctr">
                      <a:solidFill>
                        <a:schemeClr val="accent5"/>
                      </a:solidFill>
                      <a:prstDash val="solid"/>
                      <a:round/>
                      <a:headEnd type="none" w="med" len="med"/>
                      <a:tailEnd type="none" w="med" len="med"/>
                    </a:lnB>
                    <a:solidFill>
                      <a:schemeClr val="bg1"/>
                    </a:solidFill>
                  </a:tcPr>
                </a:tc>
                <a:tc>
                  <a:txBody>
                    <a:bodyPr/>
                    <a:lstStyle/>
                    <a:p>
                      <a:pPr>
                        <a:lnSpc>
                          <a:spcPts val="1100"/>
                        </a:lnSpc>
                      </a:pPr>
                      <a:r>
                        <a:rPr kumimoji="1" lang="ja-JP" altLang="en-US" sz="900" b="0" dirty="0">
                          <a:solidFill>
                            <a:schemeClr val="tx1"/>
                          </a:solidFill>
                          <a:latin typeface="BIZ UDPゴシック" panose="020B0400000000000000" pitchFamily="50" charset="-128"/>
                          <a:ea typeface="BIZ UDPゴシック" panose="020B0400000000000000" pitchFamily="50" charset="-128"/>
                        </a:rPr>
                        <a:t>☆</a:t>
                      </a:r>
                    </a:p>
                  </a:txBody>
                  <a:tcPr anchor="ctr">
                    <a:lnL w="9525" cap="flat" cmpd="sng" algn="ctr">
                      <a:solidFill>
                        <a:schemeClr val="accent5"/>
                      </a:solidFill>
                      <a:prstDash val="solid"/>
                      <a:round/>
                      <a:headEnd type="none" w="med" len="med"/>
                      <a:tailEnd type="none" w="med" len="med"/>
                    </a:lnL>
                    <a:lnR w="9525" cap="flat" cmpd="sng" algn="ctr">
                      <a:solidFill>
                        <a:schemeClr val="accent5"/>
                      </a:solidFill>
                      <a:prstDash val="solid"/>
                      <a:round/>
                      <a:headEnd type="none" w="med" len="med"/>
                      <a:tailEnd type="none" w="med" len="med"/>
                    </a:lnR>
                    <a:lnT w="9525" cap="flat" cmpd="sng" algn="ctr">
                      <a:solidFill>
                        <a:schemeClr val="accent5"/>
                      </a:solidFill>
                      <a:prstDash val="solid"/>
                      <a:round/>
                      <a:headEnd type="none" w="med" len="med"/>
                      <a:tailEnd type="none" w="med" len="med"/>
                    </a:lnT>
                    <a:lnB w="9525" cap="flat" cmpd="sng" algn="ctr">
                      <a:solidFill>
                        <a:schemeClr val="accent5"/>
                      </a:solidFill>
                      <a:prstDash val="solid"/>
                      <a:round/>
                      <a:headEnd type="none" w="med" len="med"/>
                      <a:tailEnd type="none" w="med" len="med"/>
                    </a:lnB>
                    <a:solidFill>
                      <a:schemeClr val="bg1"/>
                    </a:solidFill>
                  </a:tcPr>
                </a:tc>
                <a:tc>
                  <a:txBody>
                    <a:bodyPr/>
                    <a:lstStyle/>
                    <a:p>
                      <a:pPr algn="l">
                        <a:lnSpc>
                          <a:spcPts val="1100"/>
                        </a:lnSpc>
                      </a:pPr>
                      <a:r>
                        <a:rPr kumimoji="1" lang="ja-JP" altLang="en-US" sz="1000" b="0" dirty="0">
                          <a:solidFill>
                            <a:schemeClr val="tx1"/>
                          </a:solidFill>
                          <a:latin typeface="BIZ UDPゴシック" panose="020B0400000000000000" pitchFamily="50" charset="-128"/>
                          <a:ea typeface="BIZ UDPゴシック" panose="020B0400000000000000" pitchFamily="50" charset="-128"/>
                        </a:rPr>
                        <a:t>様々なストレッチ動作や指圧・マッサージを行うことで自身でカラダを調整するトータルボディワークです。</a:t>
                      </a:r>
                    </a:p>
                  </a:txBody>
                  <a:tcPr anchor="ctr">
                    <a:lnL w="9525" cap="flat" cmpd="sng" algn="ctr">
                      <a:solidFill>
                        <a:schemeClr val="accent5"/>
                      </a:solidFill>
                      <a:prstDash val="solid"/>
                      <a:round/>
                      <a:headEnd type="none" w="med" len="med"/>
                      <a:tailEnd type="none" w="med" len="med"/>
                    </a:lnL>
                    <a:lnR w="9525" cap="flat" cmpd="sng" algn="ctr">
                      <a:solidFill>
                        <a:schemeClr val="accent5"/>
                      </a:solidFill>
                      <a:prstDash val="solid"/>
                      <a:round/>
                      <a:headEnd type="none" w="med" len="med"/>
                      <a:tailEnd type="none" w="med" len="med"/>
                    </a:lnR>
                    <a:lnT w="9525" cap="flat" cmpd="sng" algn="ctr">
                      <a:solidFill>
                        <a:schemeClr val="accent5"/>
                      </a:solidFill>
                      <a:prstDash val="solid"/>
                      <a:round/>
                      <a:headEnd type="none" w="med" len="med"/>
                      <a:tailEnd type="none" w="med" len="med"/>
                    </a:lnT>
                    <a:lnB w="9525" cap="flat" cmpd="sng" algn="ctr">
                      <a:solidFill>
                        <a:schemeClr val="accent5"/>
                      </a:solidFill>
                      <a:prstDash val="solid"/>
                      <a:round/>
                      <a:headEnd type="none" w="med" len="med"/>
                      <a:tailEnd type="none" w="med" len="med"/>
                    </a:lnB>
                    <a:solidFill>
                      <a:schemeClr val="bg1"/>
                    </a:solidFill>
                  </a:tcPr>
                </a:tc>
                <a:extLst>
                  <a:ext uri="{0D108BD9-81ED-4DB2-BD59-A6C34878D82A}">
                    <a16:rowId xmlns:a16="http://schemas.microsoft.com/office/drawing/2014/main" val="820886733"/>
                  </a:ext>
                </a:extLst>
              </a:tr>
              <a:tr h="372249">
                <a:tc>
                  <a:txBody>
                    <a:bodyPr/>
                    <a:lstStyle/>
                    <a:p>
                      <a:pPr>
                        <a:lnSpc>
                          <a:spcPts val="1100"/>
                        </a:lnSpc>
                      </a:pPr>
                      <a:r>
                        <a:rPr kumimoji="1" lang="en-US" altLang="ja-JP" sz="1000" b="0" dirty="0">
                          <a:solidFill>
                            <a:schemeClr val="tx1"/>
                          </a:solidFill>
                          <a:latin typeface="BIZ UDPゴシック" panose="020B0400000000000000" pitchFamily="50" charset="-128"/>
                          <a:ea typeface="BIZ UDPゴシック" panose="020B0400000000000000" pitchFamily="50" charset="-128"/>
                        </a:rPr>
                        <a:t>KICK OUT</a:t>
                      </a:r>
                      <a:endParaRPr kumimoji="1" lang="ja-JP" altLang="en-US" sz="1000" b="0" dirty="0">
                        <a:solidFill>
                          <a:schemeClr val="tx1"/>
                        </a:solidFill>
                        <a:latin typeface="BIZ UDPゴシック" panose="020B0400000000000000" pitchFamily="50" charset="-128"/>
                        <a:ea typeface="BIZ UDPゴシック" panose="020B0400000000000000" pitchFamily="50" charset="-128"/>
                      </a:endParaRPr>
                    </a:p>
                  </a:txBody>
                  <a:tcPr anchor="ctr">
                    <a:lnL w="9525" cap="flat" cmpd="sng" algn="ctr">
                      <a:solidFill>
                        <a:schemeClr val="accent5"/>
                      </a:solidFill>
                      <a:prstDash val="solid"/>
                      <a:round/>
                      <a:headEnd type="none" w="med" len="med"/>
                      <a:tailEnd type="none" w="med" len="med"/>
                    </a:lnL>
                    <a:lnR w="9525" cap="flat" cmpd="sng" algn="ctr">
                      <a:solidFill>
                        <a:schemeClr val="accent5"/>
                      </a:solidFill>
                      <a:prstDash val="solid"/>
                      <a:round/>
                      <a:headEnd type="none" w="med" len="med"/>
                      <a:tailEnd type="none" w="med" len="med"/>
                    </a:lnR>
                    <a:lnT w="9525" cap="flat" cmpd="sng" algn="ctr">
                      <a:solidFill>
                        <a:schemeClr val="accent5"/>
                      </a:solidFill>
                      <a:prstDash val="solid"/>
                      <a:round/>
                      <a:headEnd type="none" w="med" len="med"/>
                      <a:tailEnd type="none" w="med" len="med"/>
                    </a:lnT>
                    <a:lnB w="9525" cap="flat" cmpd="sng" algn="ctr">
                      <a:solidFill>
                        <a:schemeClr val="accent5"/>
                      </a:solidFill>
                      <a:prstDash val="solid"/>
                      <a:round/>
                      <a:headEnd type="none" w="med" len="med"/>
                      <a:tailEnd type="none" w="med" len="med"/>
                    </a:lnB>
                    <a:solidFill>
                      <a:schemeClr val="bg1"/>
                    </a:solidFill>
                  </a:tcPr>
                </a:tc>
                <a:tc>
                  <a:txBody>
                    <a:bodyPr/>
                    <a:lstStyle/>
                    <a:p>
                      <a:pPr>
                        <a:lnSpc>
                          <a:spcPts val="1100"/>
                        </a:lnSpc>
                      </a:pPr>
                      <a:r>
                        <a:rPr kumimoji="1" lang="en-US" altLang="ja-JP" sz="1000" b="0" dirty="0">
                          <a:solidFill>
                            <a:schemeClr val="tx1"/>
                          </a:solidFill>
                          <a:latin typeface="BIZ UDPゴシック" panose="020B0400000000000000" pitchFamily="50" charset="-128"/>
                          <a:ea typeface="BIZ UDPゴシック" panose="020B0400000000000000" pitchFamily="50" charset="-128"/>
                        </a:rPr>
                        <a:t>60</a:t>
                      </a:r>
                      <a:r>
                        <a:rPr kumimoji="1" lang="ja-JP" altLang="en-US" sz="1000" b="0" dirty="0">
                          <a:solidFill>
                            <a:schemeClr val="tx1"/>
                          </a:solidFill>
                          <a:latin typeface="BIZ UDPゴシック" panose="020B0400000000000000" pitchFamily="50" charset="-128"/>
                          <a:ea typeface="BIZ UDPゴシック" panose="020B0400000000000000" pitchFamily="50" charset="-128"/>
                        </a:rPr>
                        <a:t>分</a:t>
                      </a:r>
                    </a:p>
                  </a:txBody>
                  <a:tcPr anchor="ctr">
                    <a:lnL w="9525" cap="flat" cmpd="sng" algn="ctr">
                      <a:solidFill>
                        <a:schemeClr val="accent5"/>
                      </a:solidFill>
                      <a:prstDash val="solid"/>
                      <a:round/>
                      <a:headEnd type="none" w="med" len="med"/>
                      <a:tailEnd type="none" w="med" len="med"/>
                    </a:lnL>
                    <a:lnR w="9525" cap="flat" cmpd="sng" algn="ctr">
                      <a:solidFill>
                        <a:schemeClr val="accent5"/>
                      </a:solidFill>
                      <a:prstDash val="solid"/>
                      <a:round/>
                      <a:headEnd type="none" w="med" len="med"/>
                      <a:tailEnd type="none" w="med" len="med"/>
                    </a:lnR>
                    <a:lnT w="9525" cap="flat" cmpd="sng" algn="ctr">
                      <a:solidFill>
                        <a:schemeClr val="accent5"/>
                      </a:solidFill>
                      <a:prstDash val="solid"/>
                      <a:round/>
                      <a:headEnd type="none" w="med" len="med"/>
                      <a:tailEnd type="none" w="med" len="med"/>
                    </a:lnT>
                    <a:lnB w="9525" cap="flat" cmpd="sng" algn="ctr">
                      <a:solidFill>
                        <a:schemeClr val="accent5"/>
                      </a:solidFill>
                      <a:prstDash val="solid"/>
                      <a:round/>
                      <a:headEnd type="none" w="med" len="med"/>
                      <a:tailEnd type="none" w="med" len="med"/>
                    </a:lnB>
                    <a:solidFill>
                      <a:schemeClr val="bg1"/>
                    </a:solidFill>
                  </a:tcPr>
                </a:tc>
                <a:tc>
                  <a:txBody>
                    <a:bodyPr/>
                    <a:lstStyle/>
                    <a:p>
                      <a:pPr>
                        <a:lnSpc>
                          <a:spcPts val="1100"/>
                        </a:lnSpc>
                      </a:pPr>
                      <a:r>
                        <a:rPr kumimoji="1" lang="ja-JP" altLang="en-US" sz="900" b="0" dirty="0">
                          <a:solidFill>
                            <a:schemeClr val="tx1"/>
                          </a:solidFill>
                          <a:latin typeface="BIZ UDPゴシック" panose="020B0400000000000000" pitchFamily="50" charset="-128"/>
                          <a:ea typeface="BIZ UDPゴシック" panose="020B0400000000000000" pitchFamily="50" charset="-128"/>
                        </a:rPr>
                        <a:t>★★★</a:t>
                      </a:r>
                    </a:p>
                  </a:txBody>
                  <a:tcPr anchor="ctr">
                    <a:lnL w="9525" cap="flat" cmpd="sng" algn="ctr">
                      <a:solidFill>
                        <a:schemeClr val="accent5"/>
                      </a:solidFill>
                      <a:prstDash val="solid"/>
                      <a:round/>
                      <a:headEnd type="none" w="med" len="med"/>
                      <a:tailEnd type="none" w="med" len="med"/>
                    </a:lnL>
                    <a:lnR w="9525" cap="flat" cmpd="sng" algn="ctr">
                      <a:solidFill>
                        <a:schemeClr val="accent5"/>
                      </a:solidFill>
                      <a:prstDash val="solid"/>
                      <a:round/>
                      <a:headEnd type="none" w="med" len="med"/>
                      <a:tailEnd type="none" w="med" len="med"/>
                    </a:lnR>
                    <a:lnT w="9525" cap="flat" cmpd="sng" algn="ctr">
                      <a:solidFill>
                        <a:schemeClr val="accent5"/>
                      </a:solidFill>
                      <a:prstDash val="solid"/>
                      <a:round/>
                      <a:headEnd type="none" w="med" len="med"/>
                      <a:tailEnd type="none" w="med" len="med"/>
                    </a:lnT>
                    <a:lnB w="9525" cap="flat" cmpd="sng" algn="ctr">
                      <a:solidFill>
                        <a:schemeClr val="accent5"/>
                      </a:solidFill>
                      <a:prstDash val="solid"/>
                      <a:round/>
                      <a:headEnd type="none" w="med" len="med"/>
                      <a:tailEnd type="none" w="med" len="med"/>
                    </a:lnB>
                    <a:solidFill>
                      <a:schemeClr val="bg1"/>
                    </a:solidFill>
                  </a:tcPr>
                </a:tc>
                <a:tc>
                  <a:txBody>
                    <a:bodyPr/>
                    <a:lstStyle/>
                    <a:p>
                      <a:pPr>
                        <a:lnSpc>
                          <a:spcPts val="1100"/>
                        </a:lnSpc>
                      </a:pPr>
                      <a:r>
                        <a:rPr kumimoji="1" lang="ja-JP" altLang="en-US" sz="900" b="0" dirty="0">
                          <a:solidFill>
                            <a:schemeClr val="tx1"/>
                          </a:solidFill>
                          <a:latin typeface="BIZ UDPゴシック" panose="020B0400000000000000" pitchFamily="50" charset="-128"/>
                          <a:ea typeface="BIZ UDPゴシック" panose="020B0400000000000000" pitchFamily="50" charset="-128"/>
                        </a:rPr>
                        <a:t>☆☆</a:t>
                      </a:r>
                    </a:p>
                  </a:txBody>
                  <a:tcPr anchor="ctr">
                    <a:lnL w="9525" cap="flat" cmpd="sng" algn="ctr">
                      <a:solidFill>
                        <a:schemeClr val="accent5"/>
                      </a:solidFill>
                      <a:prstDash val="solid"/>
                      <a:round/>
                      <a:headEnd type="none" w="med" len="med"/>
                      <a:tailEnd type="none" w="med" len="med"/>
                    </a:lnL>
                    <a:lnR w="9525" cap="flat" cmpd="sng" algn="ctr">
                      <a:solidFill>
                        <a:schemeClr val="accent5"/>
                      </a:solidFill>
                      <a:prstDash val="solid"/>
                      <a:round/>
                      <a:headEnd type="none" w="med" len="med"/>
                      <a:tailEnd type="none" w="med" len="med"/>
                    </a:lnR>
                    <a:lnT w="9525" cap="flat" cmpd="sng" algn="ctr">
                      <a:solidFill>
                        <a:schemeClr val="accent5"/>
                      </a:solidFill>
                      <a:prstDash val="solid"/>
                      <a:round/>
                      <a:headEnd type="none" w="med" len="med"/>
                      <a:tailEnd type="none" w="med" len="med"/>
                    </a:lnT>
                    <a:lnB w="9525" cap="flat" cmpd="sng" algn="ctr">
                      <a:solidFill>
                        <a:schemeClr val="accent5"/>
                      </a:solidFill>
                      <a:prstDash val="solid"/>
                      <a:round/>
                      <a:headEnd type="none" w="med" len="med"/>
                      <a:tailEnd type="none" w="med" len="med"/>
                    </a:lnB>
                    <a:solidFill>
                      <a:schemeClr val="bg1"/>
                    </a:solidFill>
                  </a:tcPr>
                </a:tc>
                <a:tc>
                  <a:txBody>
                    <a:bodyPr/>
                    <a:lstStyle/>
                    <a:p>
                      <a:pPr algn="l">
                        <a:lnSpc>
                          <a:spcPts val="1100"/>
                        </a:lnSpc>
                      </a:pPr>
                      <a:r>
                        <a:rPr kumimoji="1" lang="ja-JP" altLang="en-US" sz="1000" b="0" dirty="0">
                          <a:solidFill>
                            <a:schemeClr val="tx1"/>
                          </a:solidFill>
                          <a:latin typeface="BIZ UDPゴシック" panose="020B0400000000000000" pitchFamily="50" charset="-128"/>
                          <a:ea typeface="BIZ UDPゴシック" panose="020B0400000000000000" pitchFamily="50" charset="-128"/>
                        </a:rPr>
                        <a:t>音楽に合わせて格闘技の動きを行います。脂肪燃焼、ストレス発散をしていきます。</a:t>
                      </a:r>
                      <a:endParaRPr kumimoji="1" lang="en-US" altLang="ja-JP" sz="1000" b="0" dirty="0">
                        <a:solidFill>
                          <a:schemeClr val="tx1"/>
                        </a:solidFill>
                        <a:latin typeface="BIZ UDPゴシック" panose="020B0400000000000000" pitchFamily="50" charset="-128"/>
                        <a:ea typeface="BIZ UDPゴシック" panose="020B0400000000000000" pitchFamily="50" charset="-128"/>
                      </a:endParaRPr>
                    </a:p>
                  </a:txBody>
                  <a:tcPr anchor="ctr">
                    <a:lnL w="9525" cap="flat" cmpd="sng" algn="ctr">
                      <a:solidFill>
                        <a:schemeClr val="accent5"/>
                      </a:solidFill>
                      <a:prstDash val="solid"/>
                      <a:round/>
                      <a:headEnd type="none" w="med" len="med"/>
                      <a:tailEnd type="none" w="med" len="med"/>
                    </a:lnL>
                    <a:lnR w="9525" cap="flat" cmpd="sng" algn="ctr">
                      <a:solidFill>
                        <a:schemeClr val="accent5"/>
                      </a:solidFill>
                      <a:prstDash val="solid"/>
                      <a:round/>
                      <a:headEnd type="none" w="med" len="med"/>
                      <a:tailEnd type="none" w="med" len="med"/>
                    </a:lnR>
                    <a:lnT w="9525" cap="flat" cmpd="sng" algn="ctr">
                      <a:solidFill>
                        <a:schemeClr val="accent5"/>
                      </a:solidFill>
                      <a:prstDash val="solid"/>
                      <a:round/>
                      <a:headEnd type="none" w="med" len="med"/>
                      <a:tailEnd type="none" w="med" len="med"/>
                    </a:lnT>
                    <a:lnB w="9525" cap="flat" cmpd="sng" algn="ctr">
                      <a:solidFill>
                        <a:schemeClr val="accent5"/>
                      </a:solidFill>
                      <a:prstDash val="solid"/>
                      <a:round/>
                      <a:headEnd type="none" w="med" len="med"/>
                      <a:tailEnd type="none" w="med" len="med"/>
                    </a:lnB>
                    <a:solidFill>
                      <a:schemeClr val="bg1"/>
                    </a:solidFill>
                  </a:tcPr>
                </a:tc>
                <a:extLst>
                  <a:ext uri="{0D108BD9-81ED-4DB2-BD59-A6C34878D82A}">
                    <a16:rowId xmlns:a16="http://schemas.microsoft.com/office/drawing/2014/main" val="1360814700"/>
                  </a:ext>
                </a:extLst>
              </a:tr>
              <a:tr h="252958">
                <a:tc>
                  <a:txBody>
                    <a:bodyPr/>
                    <a:lstStyle/>
                    <a:p>
                      <a:pPr>
                        <a:lnSpc>
                          <a:spcPts val="1100"/>
                        </a:lnSpc>
                      </a:pPr>
                      <a:r>
                        <a:rPr kumimoji="1" lang="en-US" altLang="ja-JP" sz="1000" b="0" dirty="0">
                          <a:solidFill>
                            <a:schemeClr val="tx1"/>
                          </a:solidFill>
                          <a:latin typeface="BIZ UDPゴシック" panose="020B0400000000000000" pitchFamily="50" charset="-128"/>
                          <a:ea typeface="BIZ UDPゴシック" panose="020B0400000000000000" pitchFamily="50" charset="-128"/>
                        </a:rPr>
                        <a:t>HIP HOP</a:t>
                      </a:r>
                      <a:r>
                        <a:rPr kumimoji="1" lang="ja-JP" altLang="en-US" sz="1000" b="0" dirty="0">
                          <a:solidFill>
                            <a:schemeClr val="tx1"/>
                          </a:solidFill>
                          <a:latin typeface="BIZ UDPゴシック" panose="020B0400000000000000" pitchFamily="50" charset="-128"/>
                          <a:ea typeface="BIZ UDPゴシック" panose="020B0400000000000000" pitchFamily="50" charset="-128"/>
                        </a:rPr>
                        <a:t>入門</a:t>
                      </a:r>
                    </a:p>
                  </a:txBody>
                  <a:tcPr anchor="ctr">
                    <a:lnL w="9525" cap="flat" cmpd="sng" algn="ctr">
                      <a:solidFill>
                        <a:schemeClr val="accent5"/>
                      </a:solidFill>
                      <a:prstDash val="solid"/>
                      <a:round/>
                      <a:headEnd type="none" w="med" len="med"/>
                      <a:tailEnd type="none" w="med" len="med"/>
                    </a:lnL>
                    <a:lnR w="9525" cap="flat" cmpd="sng" algn="ctr">
                      <a:solidFill>
                        <a:schemeClr val="accent5"/>
                      </a:solidFill>
                      <a:prstDash val="solid"/>
                      <a:round/>
                      <a:headEnd type="none" w="med" len="med"/>
                      <a:tailEnd type="none" w="med" len="med"/>
                    </a:lnR>
                    <a:lnT w="9525" cap="flat" cmpd="sng" algn="ctr">
                      <a:solidFill>
                        <a:schemeClr val="accent5"/>
                      </a:solidFill>
                      <a:prstDash val="solid"/>
                      <a:round/>
                      <a:headEnd type="none" w="med" len="med"/>
                      <a:tailEnd type="none" w="med" len="med"/>
                    </a:lnT>
                    <a:lnB w="9525" cap="flat" cmpd="sng" algn="ctr">
                      <a:solidFill>
                        <a:schemeClr val="accent5"/>
                      </a:solidFill>
                      <a:prstDash val="solid"/>
                      <a:round/>
                      <a:headEnd type="none" w="med" len="med"/>
                      <a:tailEnd type="none" w="med" len="med"/>
                    </a:lnB>
                    <a:solidFill>
                      <a:schemeClr val="bg1"/>
                    </a:solidFill>
                  </a:tcPr>
                </a:tc>
                <a:tc>
                  <a:txBody>
                    <a:bodyPr/>
                    <a:lstStyle/>
                    <a:p>
                      <a:pPr>
                        <a:lnSpc>
                          <a:spcPts val="1100"/>
                        </a:lnSpc>
                      </a:pPr>
                      <a:r>
                        <a:rPr kumimoji="1" lang="en-US" altLang="ja-JP" sz="1000" b="0" dirty="0">
                          <a:solidFill>
                            <a:schemeClr val="tx1"/>
                          </a:solidFill>
                          <a:latin typeface="BIZ UDPゴシック" panose="020B0400000000000000" pitchFamily="50" charset="-128"/>
                          <a:ea typeface="BIZ UDPゴシック" panose="020B0400000000000000" pitchFamily="50" charset="-128"/>
                        </a:rPr>
                        <a:t>60</a:t>
                      </a:r>
                      <a:r>
                        <a:rPr kumimoji="1" lang="ja-JP" altLang="en-US" sz="1000" b="0" dirty="0">
                          <a:solidFill>
                            <a:schemeClr val="tx1"/>
                          </a:solidFill>
                          <a:latin typeface="BIZ UDPゴシック" panose="020B0400000000000000" pitchFamily="50" charset="-128"/>
                          <a:ea typeface="BIZ UDPゴシック" panose="020B0400000000000000" pitchFamily="50" charset="-128"/>
                        </a:rPr>
                        <a:t>分</a:t>
                      </a:r>
                    </a:p>
                  </a:txBody>
                  <a:tcPr anchor="ctr">
                    <a:lnL w="9525" cap="flat" cmpd="sng" algn="ctr">
                      <a:solidFill>
                        <a:schemeClr val="accent5"/>
                      </a:solidFill>
                      <a:prstDash val="solid"/>
                      <a:round/>
                      <a:headEnd type="none" w="med" len="med"/>
                      <a:tailEnd type="none" w="med" len="med"/>
                    </a:lnL>
                    <a:lnR w="9525" cap="flat" cmpd="sng" algn="ctr">
                      <a:solidFill>
                        <a:schemeClr val="accent5"/>
                      </a:solidFill>
                      <a:prstDash val="solid"/>
                      <a:round/>
                      <a:headEnd type="none" w="med" len="med"/>
                      <a:tailEnd type="none" w="med" len="med"/>
                    </a:lnR>
                    <a:lnT w="9525" cap="flat" cmpd="sng" algn="ctr">
                      <a:solidFill>
                        <a:schemeClr val="accent5"/>
                      </a:solidFill>
                      <a:prstDash val="solid"/>
                      <a:round/>
                      <a:headEnd type="none" w="med" len="med"/>
                      <a:tailEnd type="none" w="med" len="med"/>
                    </a:lnT>
                    <a:lnB w="9525" cap="flat" cmpd="sng" algn="ctr">
                      <a:solidFill>
                        <a:schemeClr val="accent5"/>
                      </a:solidFill>
                      <a:prstDash val="solid"/>
                      <a:round/>
                      <a:headEnd type="none" w="med" len="med"/>
                      <a:tailEnd type="none" w="med" len="med"/>
                    </a:lnB>
                    <a:solidFill>
                      <a:schemeClr val="bg1"/>
                    </a:solidFill>
                  </a:tcPr>
                </a:tc>
                <a:tc>
                  <a:txBody>
                    <a:bodyPr/>
                    <a:lstStyle/>
                    <a:p>
                      <a:pPr>
                        <a:lnSpc>
                          <a:spcPts val="1100"/>
                        </a:lnSpc>
                      </a:pPr>
                      <a:r>
                        <a:rPr kumimoji="1" lang="ja-JP" altLang="en-US" sz="900" b="0" dirty="0">
                          <a:solidFill>
                            <a:schemeClr val="tx1"/>
                          </a:solidFill>
                          <a:latin typeface="BIZ UDPゴシック" panose="020B0400000000000000" pitchFamily="50" charset="-128"/>
                          <a:ea typeface="BIZ UDPゴシック" panose="020B0400000000000000" pitchFamily="50" charset="-128"/>
                        </a:rPr>
                        <a:t>★</a:t>
                      </a:r>
                    </a:p>
                  </a:txBody>
                  <a:tcPr anchor="ctr">
                    <a:lnL w="9525" cap="flat" cmpd="sng" algn="ctr">
                      <a:solidFill>
                        <a:schemeClr val="accent5"/>
                      </a:solidFill>
                      <a:prstDash val="solid"/>
                      <a:round/>
                      <a:headEnd type="none" w="med" len="med"/>
                      <a:tailEnd type="none" w="med" len="med"/>
                    </a:lnL>
                    <a:lnR w="9525" cap="flat" cmpd="sng" algn="ctr">
                      <a:solidFill>
                        <a:schemeClr val="accent5"/>
                      </a:solidFill>
                      <a:prstDash val="solid"/>
                      <a:round/>
                      <a:headEnd type="none" w="med" len="med"/>
                      <a:tailEnd type="none" w="med" len="med"/>
                    </a:lnR>
                    <a:lnT w="9525" cap="flat" cmpd="sng" algn="ctr">
                      <a:solidFill>
                        <a:schemeClr val="accent5"/>
                      </a:solidFill>
                      <a:prstDash val="solid"/>
                      <a:round/>
                      <a:headEnd type="none" w="med" len="med"/>
                      <a:tailEnd type="none" w="med" len="med"/>
                    </a:lnT>
                    <a:lnB w="9525" cap="flat" cmpd="sng" algn="ctr">
                      <a:solidFill>
                        <a:schemeClr val="accent5"/>
                      </a:solidFill>
                      <a:prstDash val="solid"/>
                      <a:round/>
                      <a:headEnd type="none" w="med" len="med"/>
                      <a:tailEnd type="none" w="med" len="med"/>
                    </a:lnB>
                    <a:solidFill>
                      <a:schemeClr val="bg1"/>
                    </a:solidFill>
                  </a:tcPr>
                </a:tc>
                <a:tc>
                  <a:txBody>
                    <a:bodyPr/>
                    <a:lstStyle/>
                    <a:p>
                      <a:pPr>
                        <a:lnSpc>
                          <a:spcPts val="1100"/>
                        </a:lnSpc>
                      </a:pPr>
                      <a:r>
                        <a:rPr kumimoji="1" lang="ja-JP" altLang="en-US" sz="900" b="0" dirty="0">
                          <a:solidFill>
                            <a:schemeClr val="tx1"/>
                          </a:solidFill>
                          <a:latin typeface="BIZ UDPゴシック" panose="020B0400000000000000" pitchFamily="50" charset="-128"/>
                          <a:ea typeface="BIZ UDPゴシック" panose="020B0400000000000000" pitchFamily="50" charset="-128"/>
                        </a:rPr>
                        <a:t>☆</a:t>
                      </a:r>
                    </a:p>
                  </a:txBody>
                  <a:tcPr anchor="ctr">
                    <a:lnL w="9525" cap="flat" cmpd="sng" algn="ctr">
                      <a:solidFill>
                        <a:schemeClr val="accent5"/>
                      </a:solidFill>
                      <a:prstDash val="solid"/>
                      <a:round/>
                      <a:headEnd type="none" w="med" len="med"/>
                      <a:tailEnd type="none" w="med" len="med"/>
                    </a:lnL>
                    <a:lnR w="9525" cap="flat" cmpd="sng" algn="ctr">
                      <a:solidFill>
                        <a:schemeClr val="accent5"/>
                      </a:solidFill>
                      <a:prstDash val="solid"/>
                      <a:round/>
                      <a:headEnd type="none" w="med" len="med"/>
                      <a:tailEnd type="none" w="med" len="med"/>
                    </a:lnR>
                    <a:lnT w="9525" cap="flat" cmpd="sng" algn="ctr">
                      <a:solidFill>
                        <a:schemeClr val="accent5"/>
                      </a:solidFill>
                      <a:prstDash val="solid"/>
                      <a:round/>
                      <a:headEnd type="none" w="med" len="med"/>
                      <a:tailEnd type="none" w="med" len="med"/>
                    </a:lnT>
                    <a:lnB w="9525" cap="flat" cmpd="sng" algn="ctr">
                      <a:solidFill>
                        <a:schemeClr val="accent5"/>
                      </a:solidFill>
                      <a:prstDash val="solid"/>
                      <a:round/>
                      <a:headEnd type="none" w="med" len="med"/>
                      <a:tailEnd type="none" w="med" len="med"/>
                    </a:lnB>
                    <a:solidFill>
                      <a:schemeClr val="bg1"/>
                    </a:solidFill>
                  </a:tcPr>
                </a:tc>
                <a:tc>
                  <a:txBody>
                    <a:bodyPr/>
                    <a:lstStyle/>
                    <a:p>
                      <a:pPr algn="l">
                        <a:lnSpc>
                          <a:spcPts val="1100"/>
                        </a:lnSpc>
                      </a:pPr>
                      <a:r>
                        <a:rPr kumimoji="1" lang="ja-JP" altLang="en-US" sz="1000" b="0" dirty="0">
                          <a:solidFill>
                            <a:schemeClr val="tx1"/>
                          </a:solidFill>
                          <a:latin typeface="BIZ UDPゴシック" panose="020B0400000000000000" pitchFamily="50" charset="-128"/>
                          <a:ea typeface="BIZ UDPゴシック" panose="020B0400000000000000" pitchFamily="50" charset="-128"/>
                        </a:rPr>
                        <a:t>ﾀﾞﾝｽﾐｭｰｼﾞｯｸに合わせてﾘｽﾞﾑをとって楽しく踊っていきます。</a:t>
                      </a:r>
                      <a:endParaRPr kumimoji="1" lang="en-US" altLang="ja-JP" sz="1000" b="0" dirty="0">
                        <a:solidFill>
                          <a:schemeClr val="tx1"/>
                        </a:solidFill>
                        <a:latin typeface="BIZ UDPゴシック" panose="020B0400000000000000" pitchFamily="50" charset="-128"/>
                        <a:ea typeface="BIZ UDPゴシック" panose="020B0400000000000000" pitchFamily="50" charset="-128"/>
                      </a:endParaRPr>
                    </a:p>
                  </a:txBody>
                  <a:tcPr anchor="ctr">
                    <a:lnL w="9525" cap="flat" cmpd="sng" algn="ctr">
                      <a:solidFill>
                        <a:schemeClr val="accent5"/>
                      </a:solidFill>
                      <a:prstDash val="solid"/>
                      <a:round/>
                      <a:headEnd type="none" w="med" len="med"/>
                      <a:tailEnd type="none" w="med" len="med"/>
                    </a:lnL>
                    <a:lnR w="9525" cap="flat" cmpd="sng" algn="ctr">
                      <a:solidFill>
                        <a:schemeClr val="accent5"/>
                      </a:solidFill>
                      <a:prstDash val="solid"/>
                      <a:round/>
                      <a:headEnd type="none" w="med" len="med"/>
                      <a:tailEnd type="none" w="med" len="med"/>
                    </a:lnR>
                    <a:lnT w="9525" cap="flat" cmpd="sng" algn="ctr">
                      <a:solidFill>
                        <a:schemeClr val="accent5"/>
                      </a:solidFill>
                      <a:prstDash val="solid"/>
                      <a:round/>
                      <a:headEnd type="none" w="med" len="med"/>
                      <a:tailEnd type="none" w="med" len="med"/>
                    </a:lnT>
                    <a:lnB w="9525" cap="flat" cmpd="sng" algn="ctr">
                      <a:solidFill>
                        <a:schemeClr val="accent5"/>
                      </a:solidFill>
                      <a:prstDash val="solid"/>
                      <a:round/>
                      <a:headEnd type="none" w="med" len="med"/>
                      <a:tailEnd type="none" w="med" len="med"/>
                    </a:lnB>
                    <a:solidFill>
                      <a:schemeClr val="bg1"/>
                    </a:solidFill>
                  </a:tcPr>
                </a:tc>
                <a:extLst>
                  <a:ext uri="{0D108BD9-81ED-4DB2-BD59-A6C34878D82A}">
                    <a16:rowId xmlns:a16="http://schemas.microsoft.com/office/drawing/2014/main" val="3451763033"/>
                  </a:ext>
                </a:extLst>
              </a:tr>
              <a:tr h="372249">
                <a:tc>
                  <a:txBody>
                    <a:bodyPr/>
                    <a:lstStyle/>
                    <a:p>
                      <a:pPr>
                        <a:lnSpc>
                          <a:spcPts val="1100"/>
                        </a:lnSpc>
                      </a:pPr>
                      <a:r>
                        <a:rPr kumimoji="1" lang="en-US" altLang="ja-JP" sz="1000" b="0" dirty="0">
                          <a:solidFill>
                            <a:schemeClr val="tx1"/>
                          </a:solidFill>
                          <a:latin typeface="BIZ UDPゴシック" panose="020B0400000000000000" pitchFamily="50" charset="-128"/>
                          <a:ea typeface="BIZ UDPゴシック" panose="020B0400000000000000" pitchFamily="50" charset="-128"/>
                        </a:rPr>
                        <a:t>ZUMBA®</a:t>
                      </a:r>
                      <a:endParaRPr kumimoji="1" lang="ja-JP" altLang="en-US" sz="1000" b="0" dirty="0">
                        <a:solidFill>
                          <a:schemeClr val="tx1"/>
                        </a:solidFill>
                        <a:latin typeface="BIZ UDPゴシック" panose="020B0400000000000000" pitchFamily="50" charset="-128"/>
                        <a:ea typeface="BIZ UDPゴシック" panose="020B0400000000000000" pitchFamily="50" charset="-128"/>
                      </a:endParaRPr>
                    </a:p>
                  </a:txBody>
                  <a:tcPr anchor="ctr">
                    <a:lnL w="9525" cap="flat" cmpd="sng" algn="ctr">
                      <a:solidFill>
                        <a:schemeClr val="accent5"/>
                      </a:solidFill>
                      <a:prstDash val="solid"/>
                      <a:round/>
                      <a:headEnd type="none" w="med" len="med"/>
                      <a:tailEnd type="none" w="med" len="med"/>
                    </a:lnL>
                    <a:lnR w="9525" cap="flat" cmpd="sng" algn="ctr">
                      <a:solidFill>
                        <a:schemeClr val="accent5"/>
                      </a:solidFill>
                      <a:prstDash val="solid"/>
                      <a:round/>
                      <a:headEnd type="none" w="med" len="med"/>
                      <a:tailEnd type="none" w="med" len="med"/>
                    </a:lnR>
                    <a:lnT w="9525" cap="flat" cmpd="sng" algn="ctr">
                      <a:solidFill>
                        <a:schemeClr val="accent5"/>
                      </a:solidFill>
                      <a:prstDash val="solid"/>
                      <a:round/>
                      <a:headEnd type="none" w="med" len="med"/>
                      <a:tailEnd type="none" w="med" len="med"/>
                    </a:lnT>
                    <a:lnB w="9525" cap="flat" cmpd="sng" algn="ctr">
                      <a:solidFill>
                        <a:schemeClr val="accent5"/>
                      </a:solidFill>
                      <a:prstDash val="solid"/>
                      <a:round/>
                      <a:headEnd type="none" w="med" len="med"/>
                      <a:tailEnd type="none" w="med" len="med"/>
                    </a:lnB>
                    <a:solidFill>
                      <a:schemeClr val="bg1"/>
                    </a:solidFill>
                  </a:tcPr>
                </a:tc>
                <a:tc>
                  <a:txBody>
                    <a:bodyPr/>
                    <a:lstStyle/>
                    <a:p>
                      <a:pPr>
                        <a:lnSpc>
                          <a:spcPts val="1100"/>
                        </a:lnSpc>
                      </a:pPr>
                      <a:r>
                        <a:rPr kumimoji="1" lang="en-US" altLang="ja-JP" sz="1000" b="0" dirty="0">
                          <a:solidFill>
                            <a:schemeClr val="tx1"/>
                          </a:solidFill>
                          <a:latin typeface="BIZ UDPゴシック" panose="020B0400000000000000" pitchFamily="50" charset="-128"/>
                          <a:ea typeface="BIZ UDPゴシック" panose="020B0400000000000000" pitchFamily="50" charset="-128"/>
                        </a:rPr>
                        <a:t>60</a:t>
                      </a:r>
                      <a:r>
                        <a:rPr kumimoji="1" lang="ja-JP" altLang="en-US" sz="1000" b="0" dirty="0">
                          <a:solidFill>
                            <a:schemeClr val="tx1"/>
                          </a:solidFill>
                          <a:latin typeface="BIZ UDPゴシック" panose="020B0400000000000000" pitchFamily="50" charset="-128"/>
                          <a:ea typeface="BIZ UDPゴシック" panose="020B0400000000000000" pitchFamily="50" charset="-128"/>
                        </a:rPr>
                        <a:t>分</a:t>
                      </a:r>
                    </a:p>
                  </a:txBody>
                  <a:tcPr anchor="ctr">
                    <a:lnL w="9525" cap="flat" cmpd="sng" algn="ctr">
                      <a:solidFill>
                        <a:schemeClr val="accent5"/>
                      </a:solidFill>
                      <a:prstDash val="solid"/>
                      <a:round/>
                      <a:headEnd type="none" w="med" len="med"/>
                      <a:tailEnd type="none" w="med" len="med"/>
                    </a:lnL>
                    <a:lnR w="9525" cap="flat" cmpd="sng" algn="ctr">
                      <a:solidFill>
                        <a:schemeClr val="accent5"/>
                      </a:solidFill>
                      <a:prstDash val="solid"/>
                      <a:round/>
                      <a:headEnd type="none" w="med" len="med"/>
                      <a:tailEnd type="none" w="med" len="med"/>
                    </a:lnR>
                    <a:lnT w="9525" cap="flat" cmpd="sng" algn="ctr">
                      <a:solidFill>
                        <a:schemeClr val="accent5"/>
                      </a:solidFill>
                      <a:prstDash val="solid"/>
                      <a:round/>
                      <a:headEnd type="none" w="med" len="med"/>
                      <a:tailEnd type="none" w="med" len="med"/>
                    </a:lnT>
                    <a:lnB w="9525" cap="flat" cmpd="sng" algn="ctr">
                      <a:solidFill>
                        <a:schemeClr val="accent5"/>
                      </a:solidFill>
                      <a:prstDash val="solid"/>
                      <a:round/>
                      <a:headEnd type="none" w="med" len="med"/>
                      <a:tailEnd type="none" w="med" len="med"/>
                    </a:lnB>
                    <a:solidFill>
                      <a:schemeClr val="bg1"/>
                    </a:solidFill>
                  </a:tcPr>
                </a:tc>
                <a:tc>
                  <a:txBody>
                    <a:bodyPr/>
                    <a:lstStyle/>
                    <a:p>
                      <a:pPr>
                        <a:lnSpc>
                          <a:spcPts val="1100"/>
                        </a:lnSpc>
                      </a:pPr>
                      <a:r>
                        <a:rPr kumimoji="1" lang="ja-JP" altLang="en-US" sz="900" b="0" dirty="0">
                          <a:solidFill>
                            <a:schemeClr val="tx1"/>
                          </a:solidFill>
                          <a:latin typeface="BIZ UDPゴシック" panose="020B0400000000000000" pitchFamily="50" charset="-128"/>
                          <a:ea typeface="BIZ UDPゴシック" panose="020B0400000000000000" pitchFamily="50" charset="-128"/>
                        </a:rPr>
                        <a:t>★★★</a:t>
                      </a:r>
                    </a:p>
                  </a:txBody>
                  <a:tcPr anchor="ctr">
                    <a:lnL w="9525" cap="flat" cmpd="sng" algn="ctr">
                      <a:solidFill>
                        <a:schemeClr val="accent5"/>
                      </a:solidFill>
                      <a:prstDash val="solid"/>
                      <a:round/>
                      <a:headEnd type="none" w="med" len="med"/>
                      <a:tailEnd type="none" w="med" len="med"/>
                    </a:lnL>
                    <a:lnR w="9525" cap="flat" cmpd="sng" algn="ctr">
                      <a:solidFill>
                        <a:schemeClr val="accent5"/>
                      </a:solidFill>
                      <a:prstDash val="solid"/>
                      <a:round/>
                      <a:headEnd type="none" w="med" len="med"/>
                      <a:tailEnd type="none" w="med" len="med"/>
                    </a:lnR>
                    <a:lnT w="9525" cap="flat" cmpd="sng" algn="ctr">
                      <a:solidFill>
                        <a:schemeClr val="accent5"/>
                      </a:solidFill>
                      <a:prstDash val="solid"/>
                      <a:round/>
                      <a:headEnd type="none" w="med" len="med"/>
                      <a:tailEnd type="none" w="med" len="med"/>
                    </a:lnT>
                    <a:lnB w="9525" cap="flat" cmpd="sng" algn="ctr">
                      <a:solidFill>
                        <a:schemeClr val="accent5"/>
                      </a:solidFill>
                      <a:prstDash val="solid"/>
                      <a:round/>
                      <a:headEnd type="none" w="med" len="med"/>
                      <a:tailEnd type="none" w="med" len="med"/>
                    </a:lnB>
                    <a:solidFill>
                      <a:schemeClr val="bg1"/>
                    </a:solidFill>
                  </a:tcPr>
                </a:tc>
                <a:tc>
                  <a:txBody>
                    <a:bodyPr/>
                    <a:lstStyle/>
                    <a:p>
                      <a:pPr>
                        <a:lnSpc>
                          <a:spcPts val="1100"/>
                        </a:lnSpc>
                      </a:pPr>
                      <a:r>
                        <a:rPr kumimoji="1" lang="ja-JP" altLang="en-US" sz="900" b="0" dirty="0">
                          <a:solidFill>
                            <a:schemeClr val="tx1"/>
                          </a:solidFill>
                          <a:latin typeface="BIZ UDPゴシック" panose="020B0400000000000000" pitchFamily="50" charset="-128"/>
                          <a:ea typeface="BIZ UDPゴシック" panose="020B0400000000000000" pitchFamily="50" charset="-128"/>
                        </a:rPr>
                        <a:t>☆☆</a:t>
                      </a:r>
                    </a:p>
                  </a:txBody>
                  <a:tcPr anchor="ctr">
                    <a:lnL w="9525" cap="flat" cmpd="sng" algn="ctr">
                      <a:solidFill>
                        <a:schemeClr val="accent5"/>
                      </a:solidFill>
                      <a:prstDash val="solid"/>
                      <a:round/>
                      <a:headEnd type="none" w="med" len="med"/>
                      <a:tailEnd type="none" w="med" len="med"/>
                    </a:lnL>
                    <a:lnR w="9525" cap="flat" cmpd="sng" algn="ctr">
                      <a:solidFill>
                        <a:schemeClr val="accent5"/>
                      </a:solidFill>
                      <a:prstDash val="solid"/>
                      <a:round/>
                      <a:headEnd type="none" w="med" len="med"/>
                      <a:tailEnd type="none" w="med" len="med"/>
                    </a:lnR>
                    <a:lnT w="9525" cap="flat" cmpd="sng" algn="ctr">
                      <a:solidFill>
                        <a:schemeClr val="accent5"/>
                      </a:solidFill>
                      <a:prstDash val="solid"/>
                      <a:round/>
                      <a:headEnd type="none" w="med" len="med"/>
                      <a:tailEnd type="none" w="med" len="med"/>
                    </a:lnT>
                    <a:lnB w="9525" cap="flat" cmpd="sng" algn="ctr">
                      <a:solidFill>
                        <a:schemeClr val="accent5"/>
                      </a:solidFill>
                      <a:prstDash val="solid"/>
                      <a:round/>
                      <a:headEnd type="none" w="med" len="med"/>
                      <a:tailEnd type="none" w="med" len="med"/>
                    </a:lnB>
                    <a:solidFill>
                      <a:schemeClr val="bg1"/>
                    </a:solidFill>
                  </a:tcPr>
                </a:tc>
                <a:tc>
                  <a:txBody>
                    <a:bodyPr/>
                    <a:lstStyle/>
                    <a:p>
                      <a:pPr algn="l">
                        <a:lnSpc>
                          <a:spcPts val="1100"/>
                        </a:lnSpc>
                      </a:pPr>
                      <a:r>
                        <a:rPr kumimoji="1" lang="ja-JP" altLang="en-US" sz="1000" b="0" dirty="0">
                          <a:solidFill>
                            <a:schemeClr val="tx1"/>
                          </a:solidFill>
                          <a:latin typeface="BIZ UDPゴシック" panose="020B0400000000000000" pitchFamily="50" charset="-128"/>
                          <a:ea typeface="BIZ UDPゴシック" panose="020B0400000000000000" pitchFamily="50" charset="-128"/>
                        </a:rPr>
                        <a:t>ﾗﾃﾝ系の音楽とﾀﾞﾝｽを融合させて創作されたﾀﾞﾝｽﾌｨｯﾄﾈｽです。ﾘｽﾞﾑに合わせて多彩な動きを楽しみます。</a:t>
                      </a:r>
                      <a:endParaRPr kumimoji="1" lang="en-US" altLang="ja-JP" sz="1000" b="0" dirty="0">
                        <a:solidFill>
                          <a:schemeClr val="tx1"/>
                        </a:solidFill>
                        <a:latin typeface="BIZ UDPゴシック" panose="020B0400000000000000" pitchFamily="50" charset="-128"/>
                        <a:ea typeface="BIZ UDPゴシック" panose="020B0400000000000000" pitchFamily="50" charset="-128"/>
                      </a:endParaRPr>
                    </a:p>
                  </a:txBody>
                  <a:tcPr anchor="ctr">
                    <a:lnL w="9525" cap="flat" cmpd="sng" algn="ctr">
                      <a:solidFill>
                        <a:schemeClr val="accent5"/>
                      </a:solidFill>
                      <a:prstDash val="solid"/>
                      <a:round/>
                      <a:headEnd type="none" w="med" len="med"/>
                      <a:tailEnd type="none" w="med" len="med"/>
                    </a:lnL>
                    <a:lnR w="9525" cap="flat" cmpd="sng" algn="ctr">
                      <a:solidFill>
                        <a:schemeClr val="accent5"/>
                      </a:solidFill>
                      <a:prstDash val="solid"/>
                      <a:round/>
                      <a:headEnd type="none" w="med" len="med"/>
                      <a:tailEnd type="none" w="med" len="med"/>
                    </a:lnR>
                    <a:lnT w="9525" cap="flat" cmpd="sng" algn="ctr">
                      <a:solidFill>
                        <a:schemeClr val="accent5"/>
                      </a:solidFill>
                      <a:prstDash val="solid"/>
                      <a:round/>
                      <a:headEnd type="none" w="med" len="med"/>
                      <a:tailEnd type="none" w="med" len="med"/>
                    </a:lnT>
                    <a:lnB w="9525" cap="flat" cmpd="sng" algn="ctr">
                      <a:solidFill>
                        <a:schemeClr val="accent5"/>
                      </a:solidFill>
                      <a:prstDash val="solid"/>
                      <a:round/>
                      <a:headEnd type="none" w="med" len="med"/>
                      <a:tailEnd type="none" w="med" len="med"/>
                    </a:lnB>
                    <a:solidFill>
                      <a:schemeClr val="bg1"/>
                    </a:solidFill>
                  </a:tcPr>
                </a:tc>
                <a:extLst>
                  <a:ext uri="{0D108BD9-81ED-4DB2-BD59-A6C34878D82A}">
                    <a16:rowId xmlns:a16="http://schemas.microsoft.com/office/drawing/2014/main" val="1157835387"/>
                  </a:ext>
                </a:extLst>
              </a:tr>
              <a:tr h="372249">
                <a:tc>
                  <a:txBody>
                    <a:bodyPr/>
                    <a:lstStyle/>
                    <a:p>
                      <a:pPr>
                        <a:lnSpc>
                          <a:spcPts val="1100"/>
                        </a:lnSpc>
                      </a:pPr>
                      <a:r>
                        <a:rPr kumimoji="1" lang="ja-JP" altLang="en-US" sz="1000" b="0" dirty="0">
                          <a:solidFill>
                            <a:schemeClr val="tx1"/>
                          </a:solidFill>
                          <a:latin typeface="BIZ UDPゴシック" panose="020B0400000000000000" pitchFamily="50" charset="-128"/>
                          <a:ea typeface="BIZ UDPゴシック" panose="020B0400000000000000" pitchFamily="50" charset="-128"/>
                        </a:rPr>
                        <a:t>背骨コンディショニング</a:t>
                      </a:r>
                    </a:p>
                  </a:txBody>
                  <a:tcPr anchor="ctr">
                    <a:lnL w="9525" cap="flat" cmpd="sng" algn="ctr">
                      <a:solidFill>
                        <a:schemeClr val="accent5"/>
                      </a:solidFill>
                      <a:prstDash val="solid"/>
                      <a:round/>
                      <a:headEnd type="none" w="med" len="med"/>
                      <a:tailEnd type="none" w="med" len="med"/>
                    </a:lnL>
                    <a:lnR w="9525" cap="flat" cmpd="sng" algn="ctr">
                      <a:solidFill>
                        <a:schemeClr val="accent5"/>
                      </a:solidFill>
                      <a:prstDash val="solid"/>
                      <a:round/>
                      <a:headEnd type="none" w="med" len="med"/>
                      <a:tailEnd type="none" w="med" len="med"/>
                    </a:lnR>
                    <a:lnT w="9525" cap="flat" cmpd="sng" algn="ctr">
                      <a:solidFill>
                        <a:schemeClr val="accent5"/>
                      </a:solidFill>
                      <a:prstDash val="solid"/>
                      <a:round/>
                      <a:headEnd type="none" w="med" len="med"/>
                      <a:tailEnd type="none" w="med" len="med"/>
                    </a:lnT>
                    <a:lnB w="9525" cap="flat" cmpd="sng" algn="ctr">
                      <a:solidFill>
                        <a:schemeClr val="accent5"/>
                      </a:solidFill>
                      <a:prstDash val="solid"/>
                      <a:round/>
                      <a:headEnd type="none" w="med" len="med"/>
                      <a:tailEnd type="none" w="med" len="med"/>
                    </a:lnB>
                    <a:solidFill>
                      <a:schemeClr val="bg1"/>
                    </a:solidFill>
                  </a:tcPr>
                </a:tc>
                <a:tc>
                  <a:txBody>
                    <a:bodyPr/>
                    <a:lstStyle/>
                    <a:p>
                      <a:pPr>
                        <a:lnSpc>
                          <a:spcPts val="1100"/>
                        </a:lnSpc>
                      </a:pPr>
                      <a:r>
                        <a:rPr kumimoji="1" lang="en-US" altLang="ja-JP" sz="1000" b="0" dirty="0">
                          <a:solidFill>
                            <a:schemeClr val="tx1"/>
                          </a:solidFill>
                          <a:latin typeface="BIZ UDPゴシック" panose="020B0400000000000000" pitchFamily="50" charset="-128"/>
                          <a:ea typeface="BIZ UDPゴシック" panose="020B0400000000000000" pitchFamily="50" charset="-128"/>
                        </a:rPr>
                        <a:t>60</a:t>
                      </a:r>
                      <a:r>
                        <a:rPr kumimoji="1" lang="ja-JP" altLang="en-US" sz="1000" b="0" dirty="0">
                          <a:solidFill>
                            <a:schemeClr val="tx1"/>
                          </a:solidFill>
                          <a:latin typeface="BIZ UDPゴシック" panose="020B0400000000000000" pitchFamily="50" charset="-128"/>
                          <a:ea typeface="BIZ UDPゴシック" panose="020B0400000000000000" pitchFamily="50" charset="-128"/>
                        </a:rPr>
                        <a:t>分</a:t>
                      </a:r>
                    </a:p>
                  </a:txBody>
                  <a:tcPr anchor="ctr">
                    <a:lnL w="9525" cap="flat" cmpd="sng" algn="ctr">
                      <a:solidFill>
                        <a:schemeClr val="accent5"/>
                      </a:solidFill>
                      <a:prstDash val="solid"/>
                      <a:round/>
                      <a:headEnd type="none" w="med" len="med"/>
                      <a:tailEnd type="none" w="med" len="med"/>
                    </a:lnL>
                    <a:lnR w="9525" cap="flat" cmpd="sng" algn="ctr">
                      <a:solidFill>
                        <a:schemeClr val="accent5"/>
                      </a:solidFill>
                      <a:prstDash val="solid"/>
                      <a:round/>
                      <a:headEnd type="none" w="med" len="med"/>
                      <a:tailEnd type="none" w="med" len="med"/>
                    </a:lnR>
                    <a:lnT w="9525" cap="flat" cmpd="sng" algn="ctr">
                      <a:solidFill>
                        <a:schemeClr val="accent5"/>
                      </a:solidFill>
                      <a:prstDash val="solid"/>
                      <a:round/>
                      <a:headEnd type="none" w="med" len="med"/>
                      <a:tailEnd type="none" w="med" len="med"/>
                    </a:lnT>
                    <a:lnB w="9525" cap="flat" cmpd="sng" algn="ctr">
                      <a:solidFill>
                        <a:schemeClr val="accent5"/>
                      </a:solidFill>
                      <a:prstDash val="solid"/>
                      <a:round/>
                      <a:headEnd type="none" w="med" len="med"/>
                      <a:tailEnd type="none" w="med" len="med"/>
                    </a:lnB>
                    <a:solidFill>
                      <a:schemeClr val="bg1"/>
                    </a:solidFill>
                  </a:tcPr>
                </a:tc>
                <a:tc>
                  <a:txBody>
                    <a:bodyPr/>
                    <a:lstStyle/>
                    <a:p>
                      <a:pPr>
                        <a:lnSpc>
                          <a:spcPts val="1100"/>
                        </a:lnSpc>
                      </a:pPr>
                      <a:r>
                        <a:rPr kumimoji="1" lang="ja-JP" altLang="en-US" sz="900" b="0" dirty="0">
                          <a:solidFill>
                            <a:schemeClr val="tx1"/>
                          </a:solidFill>
                          <a:latin typeface="BIZ UDPゴシック" panose="020B0400000000000000" pitchFamily="50" charset="-128"/>
                          <a:ea typeface="BIZ UDPゴシック" panose="020B0400000000000000" pitchFamily="50" charset="-128"/>
                        </a:rPr>
                        <a:t>★</a:t>
                      </a:r>
                    </a:p>
                  </a:txBody>
                  <a:tcPr anchor="ctr">
                    <a:lnL w="9525" cap="flat" cmpd="sng" algn="ctr">
                      <a:solidFill>
                        <a:schemeClr val="accent5"/>
                      </a:solidFill>
                      <a:prstDash val="solid"/>
                      <a:round/>
                      <a:headEnd type="none" w="med" len="med"/>
                      <a:tailEnd type="none" w="med" len="med"/>
                    </a:lnL>
                    <a:lnR w="9525" cap="flat" cmpd="sng" algn="ctr">
                      <a:solidFill>
                        <a:schemeClr val="accent5"/>
                      </a:solidFill>
                      <a:prstDash val="solid"/>
                      <a:round/>
                      <a:headEnd type="none" w="med" len="med"/>
                      <a:tailEnd type="none" w="med" len="med"/>
                    </a:lnR>
                    <a:lnT w="9525" cap="flat" cmpd="sng" algn="ctr">
                      <a:solidFill>
                        <a:schemeClr val="accent5"/>
                      </a:solidFill>
                      <a:prstDash val="solid"/>
                      <a:round/>
                      <a:headEnd type="none" w="med" len="med"/>
                      <a:tailEnd type="none" w="med" len="med"/>
                    </a:lnT>
                    <a:lnB w="9525" cap="flat" cmpd="sng" algn="ctr">
                      <a:solidFill>
                        <a:schemeClr val="accent5"/>
                      </a:solidFill>
                      <a:prstDash val="solid"/>
                      <a:round/>
                      <a:headEnd type="none" w="med" len="med"/>
                      <a:tailEnd type="none" w="med" len="med"/>
                    </a:lnB>
                    <a:solidFill>
                      <a:schemeClr val="bg1"/>
                    </a:solidFill>
                  </a:tcPr>
                </a:tc>
                <a:tc>
                  <a:txBody>
                    <a:bodyPr/>
                    <a:lstStyle/>
                    <a:p>
                      <a:pPr>
                        <a:lnSpc>
                          <a:spcPts val="1100"/>
                        </a:lnSpc>
                      </a:pPr>
                      <a:r>
                        <a:rPr kumimoji="1" lang="ja-JP" altLang="en-US" sz="900" b="0">
                          <a:solidFill>
                            <a:schemeClr val="tx1"/>
                          </a:solidFill>
                          <a:latin typeface="BIZ UDPゴシック" panose="020B0400000000000000" pitchFamily="50" charset="-128"/>
                          <a:ea typeface="BIZ UDPゴシック" panose="020B0400000000000000" pitchFamily="50" charset="-128"/>
                        </a:rPr>
                        <a:t>☆</a:t>
                      </a:r>
                      <a:endParaRPr kumimoji="1" lang="ja-JP" altLang="en-US" sz="900" b="0" dirty="0">
                        <a:solidFill>
                          <a:schemeClr val="tx1"/>
                        </a:solidFill>
                        <a:latin typeface="BIZ UDPゴシック" panose="020B0400000000000000" pitchFamily="50" charset="-128"/>
                        <a:ea typeface="BIZ UDPゴシック" panose="020B0400000000000000" pitchFamily="50" charset="-128"/>
                      </a:endParaRPr>
                    </a:p>
                  </a:txBody>
                  <a:tcPr anchor="ctr">
                    <a:lnL w="9525" cap="flat" cmpd="sng" algn="ctr">
                      <a:solidFill>
                        <a:schemeClr val="accent5"/>
                      </a:solidFill>
                      <a:prstDash val="solid"/>
                      <a:round/>
                      <a:headEnd type="none" w="med" len="med"/>
                      <a:tailEnd type="none" w="med" len="med"/>
                    </a:lnL>
                    <a:lnR w="9525" cap="flat" cmpd="sng" algn="ctr">
                      <a:solidFill>
                        <a:schemeClr val="accent5"/>
                      </a:solidFill>
                      <a:prstDash val="solid"/>
                      <a:round/>
                      <a:headEnd type="none" w="med" len="med"/>
                      <a:tailEnd type="none" w="med" len="med"/>
                    </a:lnR>
                    <a:lnT w="9525" cap="flat" cmpd="sng" algn="ctr">
                      <a:solidFill>
                        <a:schemeClr val="accent5"/>
                      </a:solidFill>
                      <a:prstDash val="solid"/>
                      <a:round/>
                      <a:headEnd type="none" w="med" len="med"/>
                      <a:tailEnd type="none" w="med" len="med"/>
                    </a:lnT>
                    <a:lnB w="9525" cap="flat" cmpd="sng" algn="ctr">
                      <a:solidFill>
                        <a:schemeClr val="accent5"/>
                      </a:solidFill>
                      <a:prstDash val="solid"/>
                      <a:round/>
                      <a:headEnd type="none" w="med" len="med"/>
                      <a:tailEnd type="none" w="med" len="med"/>
                    </a:lnB>
                    <a:solidFill>
                      <a:schemeClr val="bg1"/>
                    </a:solidFill>
                  </a:tcPr>
                </a:tc>
                <a:tc>
                  <a:txBody>
                    <a:bodyPr/>
                    <a:lstStyle/>
                    <a:p>
                      <a:pPr algn="l">
                        <a:lnSpc>
                          <a:spcPts val="1100"/>
                        </a:lnSpc>
                      </a:pPr>
                      <a:r>
                        <a:rPr kumimoji="1" lang="ja-JP" altLang="en-US" sz="1000" b="0" dirty="0">
                          <a:solidFill>
                            <a:schemeClr val="tx1"/>
                          </a:solidFill>
                          <a:latin typeface="BIZ UDPゴシック" panose="020B0400000000000000" pitchFamily="50" charset="-128"/>
                          <a:ea typeface="BIZ UDPゴシック" panose="020B0400000000000000" pitchFamily="50" charset="-128"/>
                        </a:rPr>
                        <a:t>背骨の歪みは万病の元。緩める、矯正する、筋力向上の３つの要素からなる簡単な体操でカラダの不調を改善する運動プログラムです。</a:t>
                      </a:r>
                      <a:r>
                        <a:rPr kumimoji="1" lang="en-US" altLang="ja-JP" sz="1000" b="0" dirty="0">
                          <a:solidFill>
                            <a:schemeClr val="tx1"/>
                          </a:solidFill>
                          <a:latin typeface="BIZ UDPゴシック" panose="020B0400000000000000" pitchFamily="50" charset="-128"/>
                          <a:ea typeface="BIZ UDPゴシック" panose="020B0400000000000000" pitchFamily="50" charset="-128"/>
                        </a:rPr>
                        <a:t> </a:t>
                      </a:r>
                    </a:p>
                  </a:txBody>
                  <a:tcPr anchor="ctr">
                    <a:lnL w="9525" cap="flat" cmpd="sng" algn="ctr">
                      <a:solidFill>
                        <a:schemeClr val="accent5"/>
                      </a:solidFill>
                      <a:prstDash val="solid"/>
                      <a:round/>
                      <a:headEnd type="none" w="med" len="med"/>
                      <a:tailEnd type="none" w="med" len="med"/>
                    </a:lnL>
                    <a:lnR w="9525" cap="flat" cmpd="sng" algn="ctr">
                      <a:solidFill>
                        <a:schemeClr val="accent5"/>
                      </a:solidFill>
                      <a:prstDash val="solid"/>
                      <a:round/>
                      <a:headEnd type="none" w="med" len="med"/>
                      <a:tailEnd type="none" w="med" len="med"/>
                    </a:lnR>
                    <a:lnT w="9525" cap="flat" cmpd="sng" algn="ctr">
                      <a:solidFill>
                        <a:schemeClr val="accent5"/>
                      </a:solidFill>
                      <a:prstDash val="solid"/>
                      <a:round/>
                      <a:headEnd type="none" w="med" len="med"/>
                      <a:tailEnd type="none" w="med" len="med"/>
                    </a:lnT>
                    <a:lnB w="9525" cap="flat" cmpd="sng" algn="ctr">
                      <a:solidFill>
                        <a:schemeClr val="accent5"/>
                      </a:solidFill>
                      <a:prstDash val="solid"/>
                      <a:round/>
                      <a:headEnd type="none" w="med" len="med"/>
                      <a:tailEnd type="none" w="med" len="med"/>
                    </a:lnB>
                    <a:solidFill>
                      <a:schemeClr val="bg1"/>
                    </a:solidFill>
                  </a:tcPr>
                </a:tc>
                <a:extLst>
                  <a:ext uri="{0D108BD9-81ED-4DB2-BD59-A6C34878D82A}">
                    <a16:rowId xmlns:a16="http://schemas.microsoft.com/office/drawing/2014/main" val="4170917438"/>
                  </a:ext>
                </a:extLst>
              </a:tr>
              <a:tr h="252958">
                <a:tc>
                  <a:txBody>
                    <a:bodyPr/>
                    <a:lstStyle/>
                    <a:p>
                      <a:pPr>
                        <a:lnSpc>
                          <a:spcPts val="1100"/>
                        </a:lnSpc>
                      </a:pPr>
                      <a:r>
                        <a:rPr kumimoji="1" lang="ja-JP" altLang="en-US" sz="1000" b="0" dirty="0">
                          <a:solidFill>
                            <a:schemeClr val="tx1"/>
                          </a:solidFill>
                          <a:latin typeface="BIZ UDPゴシック" panose="020B0400000000000000" pitchFamily="50" charset="-128"/>
                          <a:ea typeface="BIZ UDPゴシック" panose="020B0400000000000000" pitchFamily="50" charset="-128"/>
                        </a:rPr>
                        <a:t>フラダンス</a:t>
                      </a:r>
                    </a:p>
                  </a:txBody>
                  <a:tcPr anchor="ctr">
                    <a:lnL w="9525" cap="flat" cmpd="sng" algn="ctr">
                      <a:solidFill>
                        <a:schemeClr val="accent5"/>
                      </a:solidFill>
                      <a:prstDash val="solid"/>
                      <a:round/>
                      <a:headEnd type="none" w="med" len="med"/>
                      <a:tailEnd type="none" w="med" len="med"/>
                    </a:lnL>
                    <a:lnR w="9525" cap="flat" cmpd="sng" algn="ctr">
                      <a:solidFill>
                        <a:schemeClr val="accent5"/>
                      </a:solidFill>
                      <a:prstDash val="solid"/>
                      <a:round/>
                      <a:headEnd type="none" w="med" len="med"/>
                      <a:tailEnd type="none" w="med" len="med"/>
                    </a:lnR>
                    <a:lnT w="9525" cap="flat" cmpd="sng" algn="ctr">
                      <a:solidFill>
                        <a:schemeClr val="accent5"/>
                      </a:solidFill>
                      <a:prstDash val="solid"/>
                      <a:round/>
                      <a:headEnd type="none" w="med" len="med"/>
                      <a:tailEnd type="none" w="med" len="med"/>
                    </a:lnT>
                    <a:lnB w="9525" cap="flat" cmpd="sng" algn="ctr">
                      <a:solidFill>
                        <a:schemeClr val="accent5"/>
                      </a:solidFill>
                      <a:prstDash val="solid"/>
                      <a:round/>
                      <a:headEnd type="none" w="med" len="med"/>
                      <a:tailEnd type="none" w="med" len="med"/>
                    </a:lnB>
                    <a:solidFill>
                      <a:schemeClr val="bg1"/>
                    </a:solidFill>
                  </a:tcPr>
                </a:tc>
                <a:tc>
                  <a:txBody>
                    <a:bodyPr/>
                    <a:lstStyle/>
                    <a:p>
                      <a:pPr>
                        <a:lnSpc>
                          <a:spcPts val="1100"/>
                        </a:lnSpc>
                      </a:pPr>
                      <a:r>
                        <a:rPr kumimoji="1" lang="en-US" altLang="ja-JP" sz="1000" b="0" dirty="0">
                          <a:solidFill>
                            <a:schemeClr val="tx1"/>
                          </a:solidFill>
                          <a:latin typeface="BIZ UDPゴシック" panose="020B0400000000000000" pitchFamily="50" charset="-128"/>
                          <a:ea typeface="BIZ UDPゴシック" panose="020B0400000000000000" pitchFamily="50" charset="-128"/>
                        </a:rPr>
                        <a:t>60</a:t>
                      </a:r>
                      <a:r>
                        <a:rPr kumimoji="1" lang="ja-JP" altLang="en-US" sz="1000" b="0" dirty="0">
                          <a:solidFill>
                            <a:schemeClr val="tx1"/>
                          </a:solidFill>
                          <a:latin typeface="BIZ UDPゴシック" panose="020B0400000000000000" pitchFamily="50" charset="-128"/>
                          <a:ea typeface="BIZ UDPゴシック" panose="020B0400000000000000" pitchFamily="50" charset="-128"/>
                        </a:rPr>
                        <a:t>分</a:t>
                      </a:r>
                    </a:p>
                  </a:txBody>
                  <a:tcPr anchor="ctr">
                    <a:lnL w="9525" cap="flat" cmpd="sng" algn="ctr">
                      <a:solidFill>
                        <a:schemeClr val="accent5"/>
                      </a:solidFill>
                      <a:prstDash val="solid"/>
                      <a:round/>
                      <a:headEnd type="none" w="med" len="med"/>
                      <a:tailEnd type="none" w="med" len="med"/>
                    </a:lnL>
                    <a:lnR w="9525" cap="flat" cmpd="sng" algn="ctr">
                      <a:solidFill>
                        <a:schemeClr val="accent5"/>
                      </a:solidFill>
                      <a:prstDash val="solid"/>
                      <a:round/>
                      <a:headEnd type="none" w="med" len="med"/>
                      <a:tailEnd type="none" w="med" len="med"/>
                    </a:lnR>
                    <a:lnT w="9525" cap="flat" cmpd="sng" algn="ctr">
                      <a:solidFill>
                        <a:schemeClr val="accent5"/>
                      </a:solidFill>
                      <a:prstDash val="solid"/>
                      <a:round/>
                      <a:headEnd type="none" w="med" len="med"/>
                      <a:tailEnd type="none" w="med" len="med"/>
                    </a:lnT>
                    <a:lnB w="9525" cap="flat" cmpd="sng" algn="ctr">
                      <a:solidFill>
                        <a:schemeClr val="accent5"/>
                      </a:solidFill>
                      <a:prstDash val="solid"/>
                      <a:round/>
                      <a:headEnd type="none" w="med" len="med"/>
                      <a:tailEnd type="none" w="med" len="med"/>
                    </a:lnB>
                    <a:solidFill>
                      <a:schemeClr val="bg1"/>
                    </a:solidFill>
                  </a:tcPr>
                </a:tc>
                <a:tc>
                  <a:txBody>
                    <a:bodyPr/>
                    <a:lstStyle/>
                    <a:p>
                      <a:pPr>
                        <a:lnSpc>
                          <a:spcPts val="1100"/>
                        </a:lnSpc>
                      </a:pPr>
                      <a:r>
                        <a:rPr kumimoji="1" lang="ja-JP" altLang="en-US" sz="900" b="0" dirty="0">
                          <a:solidFill>
                            <a:schemeClr val="tx1"/>
                          </a:solidFill>
                          <a:latin typeface="BIZ UDPゴシック" panose="020B0400000000000000" pitchFamily="50" charset="-128"/>
                          <a:ea typeface="BIZ UDPゴシック" panose="020B0400000000000000" pitchFamily="50" charset="-128"/>
                        </a:rPr>
                        <a:t>★★</a:t>
                      </a:r>
                    </a:p>
                  </a:txBody>
                  <a:tcPr anchor="ctr">
                    <a:lnL w="9525" cap="flat" cmpd="sng" algn="ctr">
                      <a:solidFill>
                        <a:schemeClr val="accent5"/>
                      </a:solidFill>
                      <a:prstDash val="solid"/>
                      <a:round/>
                      <a:headEnd type="none" w="med" len="med"/>
                      <a:tailEnd type="none" w="med" len="med"/>
                    </a:lnL>
                    <a:lnR w="9525" cap="flat" cmpd="sng" algn="ctr">
                      <a:solidFill>
                        <a:schemeClr val="accent5"/>
                      </a:solidFill>
                      <a:prstDash val="solid"/>
                      <a:round/>
                      <a:headEnd type="none" w="med" len="med"/>
                      <a:tailEnd type="none" w="med" len="med"/>
                    </a:lnR>
                    <a:lnT w="9525" cap="flat" cmpd="sng" algn="ctr">
                      <a:solidFill>
                        <a:schemeClr val="accent5"/>
                      </a:solidFill>
                      <a:prstDash val="solid"/>
                      <a:round/>
                      <a:headEnd type="none" w="med" len="med"/>
                      <a:tailEnd type="none" w="med" len="med"/>
                    </a:lnT>
                    <a:lnB w="9525" cap="flat" cmpd="sng" algn="ctr">
                      <a:solidFill>
                        <a:schemeClr val="accent5"/>
                      </a:solidFill>
                      <a:prstDash val="solid"/>
                      <a:round/>
                      <a:headEnd type="none" w="med" len="med"/>
                      <a:tailEnd type="none" w="med" len="med"/>
                    </a:lnB>
                    <a:solidFill>
                      <a:schemeClr val="bg1"/>
                    </a:solidFill>
                  </a:tcPr>
                </a:tc>
                <a:tc>
                  <a:txBody>
                    <a:bodyPr/>
                    <a:lstStyle/>
                    <a:p>
                      <a:pPr>
                        <a:lnSpc>
                          <a:spcPts val="1100"/>
                        </a:lnSpc>
                      </a:pPr>
                      <a:r>
                        <a:rPr kumimoji="1" lang="ja-JP" altLang="en-US" sz="900" b="0" dirty="0">
                          <a:solidFill>
                            <a:schemeClr val="tx1"/>
                          </a:solidFill>
                          <a:latin typeface="BIZ UDPゴシック" panose="020B0400000000000000" pitchFamily="50" charset="-128"/>
                          <a:ea typeface="BIZ UDPゴシック" panose="020B0400000000000000" pitchFamily="50" charset="-128"/>
                        </a:rPr>
                        <a:t>☆☆</a:t>
                      </a:r>
                    </a:p>
                  </a:txBody>
                  <a:tcPr anchor="ctr">
                    <a:lnL w="9525" cap="flat" cmpd="sng" algn="ctr">
                      <a:solidFill>
                        <a:schemeClr val="accent5"/>
                      </a:solidFill>
                      <a:prstDash val="solid"/>
                      <a:round/>
                      <a:headEnd type="none" w="med" len="med"/>
                      <a:tailEnd type="none" w="med" len="med"/>
                    </a:lnL>
                    <a:lnR w="9525" cap="flat" cmpd="sng" algn="ctr">
                      <a:solidFill>
                        <a:schemeClr val="accent5"/>
                      </a:solidFill>
                      <a:prstDash val="solid"/>
                      <a:round/>
                      <a:headEnd type="none" w="med" len="med"/>
                      <a:tailEnd type="none" w="med" len="med"/>
                    </a:lnR>
                    <a:lnT w="9525" cap="flat" cmpd="sng" algn="ctr">
                      <a:solidFill>
                        <a:schemeClr val="accent5"/>
                      </a:solidFill>
                      <a:prstDash val="solid"/>
                      <a:round/>
                      <a:headEnd type="none" w="med" len="med"/>
                      <a:tailEnd type="none" w="med" len="med"/>
                    </a:lnT>
                    <a:lnB w="9525" cap="flat" cmpd="sng" algn="ctr">
                      <a:solidFill>
                        <a:schemeClr val="accent5"/>
                      </a:solidFill>
                      <a:prstDash val="solid"/>
                      <a:round/>
                      <a:headEnd type="none" w="med" len="med"/>
                      <a:tailEnd type="none" w="med" len="med"/>
                    </a:lnB>
                    <a:solidFill>
                      <a:schemeClr val="bg1"/>
                    </a:solidFill>
                  </a:tcPr>
                </a:tc>
                <a:tc>
                  <a:txBody>
                    <a:bodyPr/>
                    <a:lstStyle/>
                    <a:p>
                      <a:pPr algn="l">
                        <a:lnSpc>
                          <a:spcPts val="1100"/>
                        </a:lnSpc>
                      </a:pPr>
                      <a:r>
                        <a:rPr kumimoji="1" lang="ja-JP" altLang="en-US" sz="1000" b="0" dirty="0">
                          <a:solidFill>
                            <a:schemeClr val="tx1"/>
                          </a:solidFill>
                          <a:latin typeface="BIZ UDPゴシック" panose="020B0400000000000000" pitchFamily="50" charset="-128"/>
                          <a:ea typeface="BIZ UDPゴシック" panose="020B0400000000000000" pitchFamily="50" charset="-128"/>
                        </a:rPr>
                        <a:t>楽しくゆっくりとｽﾃｯﾌﾟを踏み、音楽に合わせて踊ります。</a:t>
                      </a:r>
                      <a:endParaRPr kumimoji="1" lang="en-US" altLang="ja-JP" sz="1000" b="0" dirty="0">
                        <a:solidFill>
                          <a:schemeClr val="tx1"/>
                        </a:solidFill>
                        <a:latin typeface="BIZ UDPゴシック" panose="020B0400000000000000" pitchFamily="50" charset="-128"/>
                        <a:ea typeface="BIZ UDPゴシック" panose="020B0400000000000000" pitchFamily="50" charset="-128"/>
                      </a:endParaRPr>
                    </a:p>
                  </a:txBody>
                  <a:tcPr anchor="ctr">
                    <a:lnL w="9525" cap="flat" cmpd="sng" algn="ctr">
                      <a:solidFill>
                        <a:schemeClr val="accent5"/>
                      </a:solidFill>
                      <a:prstDash val="solid"/>
                      <a:round/>
                      <a:headEnd type="none" w="med" len="med"/>
                      <a:tailEnd type="none" w="med" len="med"/>
                    </a:lnL>
                    <a:lnR w="9525" cap="flat" cmpd="sng" algn="ctr">
                      <a:solidFill>
                        <a:schemeClr val="accent5"/>
                      </a:solidFill>
                      <a:prstDash val="solid"/>
                      <a:round/>
                      <a:headEnd type="none" w="med" len="med"/>
                      <a:tailEnd type="none" w="med" len="med"/>
                    </a:lnR>
                    <a:lnT w="9525" cap="flat" cmpd="sng" algn="ctr">
                      <a:solidFill>
                        <a:schemeClr val="accent5"/>
                      </a:solidFill>
                      <a:prstDash val="solid"/>
                      <a:round/>
                      <a:headEnd type="none" w="med" len="med"/>
                      <a:tailEnd type="none" w="med" len="med"/>
                    </a:lnT>
                    <a:lnB w="9525" cap="flat" cmpd="sng" algn="ctr">
                      <a:solidFill>
                        <a:schemeClr val="accent5"/>
                      </a:solidFill>
                      <a:prstDash val="solid"/>
                      <a:round/>
                      <a:headEnd type="none" w="med" len="med"/>
                      <a:tailEnd type="none" w="med" len="med"/>
                    </a:lnB>
                    <a:solidFill>
                      <a:schemeClr val="bg1"/>
                    </a:solidFill>
                  </a:tcPr>
                </a:tc>
                <a:extLst>
                  <a:ext uri="{0D108BD9-81ED-4DB2-BD59-A6C34878D82A}">
                    <a16:rowId xmlns:a16="http://schemas.microsoft.com/office/drawing/2014/main" val="1043318705"/>
                  </a:ext>
                </a:extLst>
              </a:tr>
              <a:tr h="252958">
                <a:tc>
                  <a:txBody>
                    <a:bodyPr/>
                    <a:lstStyle/>
                    <a:p>
                      <a:pPr>
                        <a:lnSpc>
                          <a:spcPts val="1100"/>
                        </a:lnSpc>
                      </a:pPr>
                      <a:r>
                        <a:rPr kumimoji="1" lang="ja-JP" altLang="en-US" sz="1000" b="0" dirty="0">
                          <a:solidFill>
                            <a:schemeClr val="tx1"/>
                          </a:solidFill>
                          <a:latin typeface="BIZ UDPゴシック" panose="020B0400000000000000" pitchFamily="50" charset="-128"/>
                          <a:ea typeface="BIZ UDPゴシック" panose="020B0400000000000000" pitchFamily="50" charset="-128"/>
                        </a:rPr>
                        <a:t>社交ダンスステップ</a:t>
                      </a:r>
                    </a:p>
                  </a:txBody>
                  <a:tcPr anchor="ctr">
                    <a:lnL w="9525" cap="flat" cmpd="sng" algn="ctr">
                      <a:solidFill>
                        <a:schemeClr val="accent5"/>
                      </a:solidFill>
                      <a:prstDash val="solid"/>
                      <a:round/>
                      <a:headEnd type="none" w="med" len="med"/>
                      <a:tailEnd type="none" w="med" len="med"/>
                    </a:lnL>
                    <a:lnR w="9525" cap="flat" cmpd="sng" algn="ctr">
                      <a:solidFill>
                        <a:schemeClr val="accent5"/>
                      </a:solidFill>
                      <a:prstDash val="solid"/>
                      <a:round/>
                      <a:headEnd type="none" w="med" len="med"/>
                      <a:tailEnd type="none" w="med" len="med"/>
                    </a:lnR>
                    <a:lnT w="9525" cap="flat" cmpd="sng" algn="ctr">
                      <a:solidFill>
                        <a:schemeClr val="accent5"/>
                      </a:solidFill>
                      <a:prstDash val="solid"/>
                      <a:round/>
                      <a:headEnd type="none" w="med" len="med"/>
                      <a:tailEnd type="none" w="med" len="med"/>
                    </a:lnT>
                    <a:lnB w="9525" cap="flat" cmpd="sng" algn="ctr">
                      <a:solidFill>
                        <a:schemeClr val="accent5"/>
                      </a:solidFill>
                      <a:prstDash val="solid"/>
                      <a:round/>
                      <a:headEnd type="none" w="med" len="med"/>
                      <a:tailEnd type="none" w="med" len="med"/>
                    </a:lnB>
                    <a:solidFill>
                      <a:schemeClr val="bg1"/>
                    </a:solidFill>
                  </a:tcPr>
                </a:tc>
                <a:tc>
                  <a:txBody>
                    <a:bodyPr/>
                    <a:lstStyle/>
                    <a:p>
                      <a:pPr marL="0" marR="0" lvl="0" indent="0" algn="l" defTabSz="755934" rtl="0" eaLnBrk="1" fontAlgn="auto" latinLnBrk="0" hangingPunct="1">
                        <a:lnSpc>
                          <a:spcPts val="1100"/>
                        </a:lnSpc>
                        <a:spcBef>
                          <a:spcPts val="0"/>
                        </a:spcBef>
                        <a:spcAft>
                          <a:spcPts val="0"/>
                        </a:spcAft>
                        <a:buClrTx/>
                        <a:buSzTx/>
                        <a:buFontTx/>
                        <a:buNone/>
                        <a:tabLst/>
                        <a:defRPr/>
                      </a:pPr>
                      <a:r>
                        <a:rPr kumimoji="1" lang="en-US" altLang="ja-JP" sz="1000" b="0" i="0" u="none" strike="noStrike" kern="1200" cap="none" spc="0" normalizeH="0" baseline="0" noProof="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60</a:t>
                      </a:r>
                      <a:r>
                        <a:rPr kumimoji="1" lang="ja-JP" altLang="en-US" sz="1000" b="0" i="0" u="none" strike="noStrike" kern="1200" cap="none" spc="0" normalizeH="0" baseline="0" noProof="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分</a:t>
                      </a:r>
                      <a:endParaRPr kumimoji="1" lang="ja-JP" altLang="en-US" sz="10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endParaRPr>
                    </a:p>
                  </a:txBody>
                  <a:tcPr anchor="ctr">
                    <a:lnL w="9525" cap="flat" cmpd="sng" algn="ctr">
                      <a:solidFill>
                        <a:schemeClr val="accent5"/>
                      </a:solidFill>
                      <a:prstDash val="solid"/>
                      <a:round/>
                      <a:headEnd type="none" w="med" len="med"/>
                      <a:tailEnd type="none" w="med" len="med"/>
                    </a:lnL>
                    <a:lnR w="9525" cap="flat" cmpd="sng" algn="ctr">
                      <a:solidFill>
                        <a:schemeClr val="accent5"/>
                      </a:solidFill>
                      <a:prstDash val="solid"/>
                      <a:round/>
                      <a:headEnd type="none" w="med" len="med"/>
                      <a:tailEnd type="none" w="med" len="med"/>
                    </a:lnR>
                    <a:lnT w="9525" cap="flat" cmpd="sng" algn="ctr">
                      <a:solidFill>
                        <a:schemeClr val="accent5"/>
                      </a:solidFill>
                      <a:prstDash val="solid"/>
                      <a:round/>
                      <a:headEnd type="none" w="med" len="med"/>
                      <a:tailEnd type="none" w="med" len="med"/>
                    </a:lnT>
                    <a:lnB w="9525" cap="flat" cmpd="sng" algn="ctr">
                      <a:solidFill>
                        <a:schemeClr val="accent5"/>
                      </a:solidFill>
                      <a:prstDash val="solid"/>
                      <a:round/>
                      <a:headEnd type="none" w="med" len="med"/>
                      <a:tailEnd type="none" w="med" len="med"/>
                    </a:lnB>
                    <a:solidFill>
                      <a:schemeClr val="bg1"/>
                    </a:solidFill>
                  </a:tcPr>
                </a:tc>
                <a:tc>
                  <a:txBody>
                    <a:bodyPr/>
                    <a:lstStyle/>
                    <a:p>
                      <a:pPr>
                        <a:lnSpc>
                          <a:spcPts val="1100"/>
                        </a:lnSpc>
                      </a:pPr>
                      <a:r>
                        <a:rPr kumimoji="1" lang="ja-JP" altLang="en-US" sz="900" b="0" dirty="0">
                          <a:solidFill>
                            <a:schemeClr val="tx1"/>
                          </a:solidFill>
                          <a:latin typeface="BIZ UDPゴシック" panose="020B0400000000000000" pitchFamily="50" charset="-128"/>
                          <a:ea typeface="BIZ UDPゴシック" panose="020B0400000000000000" pitchFamily="50" charset="-128"/>
                        </a:rPr>
                        <a:t>★★</a:t>
                      </a:r>
                    </a:p>
                  </a:txBody>
                  <a:tcPr anchor="ctr">
                    <a:lnL w="9525" cap="flat" cmpd="sng" algn="ctr">
                      <a:solidFill>
                        <a:schemeClr val="accent5"/>
                      </a:solidFill>
                      <a:prstDash val="solid"/>
                      <a:round/>
                      <a:headEnd type="none" w="med" len="med"/>
                      <a:tailEnd type="none" w="med" len="med"/>
                    </a:lnL>
                    <a:lnR w="9525" cap="flat" cmpd="sng" algn="ctr">
                      <a:solidFill>
                        <a:schemeClr val="accent5"/>
                      </a:solidFill>
                      <a:prstDash val="solid"/>
                      <a:round/>
                      <a:headEnd type="none" w="med" len="med"/>
                      <a:tailEnd type="none" w="med" len="med"/>
                    </a:lnR>
                    <a:lnT w="9525" cap="flat" cmpd="sng" algn="ctr">
                      <a:solidFill>
                        <a:schemeClr val="accent5"/>
                      </a:solidFill>
                      <a:prstDash val="solid"/>
                      <a:round/>
                      <a:headEnd type="none" w="med" len="med"/>
                      <a:tailEnd type="none" w="med" len="med"/>
                    </a:lnT>
                    <a:lnB w="9525" cap="flat" cmpd="sng" algn="ctr">
                      <a:solidFill>
                        <a:schemeClr val="accent5"/>
                      </a:solidFill>
                      <a:prstDash val="solid"/>
                      <a:round/>
                      <a:headEnd type="none" w="med" len="med"/>
                      <a:tailEnd type="none" w="med" len="med"/>
                    </a:lnB>
                    <a:solidFill>
                      <a:schemeClr val="bg1"/>
                    </a:solidFill>
                  </a:tcPr>
                </a:tc>
                <a:tc>
                  <a:txBody>
                    <a:bodyPr/>
                    <a:lstStyle/>
                    <a:p>
                      <a:pPr>
                        <a:lnSpc>
                          <a:spcPts val="1100"/>
                        </a:lnSpc>
                      </a:pPr>
                      <a:r>
                        <a:rPr kumimoji="1" lang="ja-JP" altLang="en-US" sz="900" b="0" dirty="0">
                          <a:solidFill>
                            <a:schemeClr val="tx1"/>
                          </a:solidFill>
                          <a:latin typeface="BIZ UDPゴシック" panose="020B0400000000000000" pitchFamily="50" charset="-128"/>
                          <a:ea typeface="BIZ UDPゴシック" panose="020B0400000000000000" pitchFamily="50" charset="-128"/>
                        </a:rPr>
                        <a:t>☆☆</a:t>
                      </a:r>
                    </a:p>
                  </a:txBody>
                  <a:tcPr anchor="ctr">
                    <a:lnL w="9525" cap="flat" cmpd="sng" algn="ctr">
                      <a:solidFill>
                        <a:schemeClr val="accent5"/>
                      </a:solidFill>
                      <a:prstDash val="solid"/>
                      <a:round/>
                      <a:headEnd type="none" w="med" len="med"/>
                      <a:tailEnd type="none" w="med" len="med"/>
                    </a:lnL>
                    <a:lnR w="9525" cap="flat" cmpd="sng" algn="ctr">
                      <a:solidFill>
                        <a:schemeClr val="accent5"/>
                      </a:solidFill>
                      <a:prstDash val="solid"/>
                      <a:round/>
                      <a:headEnd type="none" w="med" len="med"/>
                      <a:tailEnd type="none" w="med" len="med"/>
                    </a:lnR>
                    <a:lnT w="9525" cap="flat" cmpd="sng" algn="ctr">
                      <a:solidFill>
                        <a:schemeClr val="accent5"/>
                      </a:solidFill>
                      <a:prstDash val="solid"/>
                      <a:round/>
                      <a:headEnd type="none" w="med" len="med"/>
                      <a:tailEnd type="none" w="med" len="med"/>
                    </a:lnT>
                    <a:lnB w="9525" cap="flat" cmpd="sng" algn="ctr">
                      <a:solidFill>
                        <a:schemeClr val="accent5"/>
                      </a:solidFill>
                      <a:prstDash val="solid"/>
                      <a:round/>
                      <a:headEnd type="none" w="med" len="med"/>
                      <a:tailEnd type="none" w="med" len="med"/>
                    </a:lnB>
                    <a:solidFill>
                      <a:schemeClr val="bg1"/>
                    </a:solidFill>
                  </a:tcPr>
                </a:tc>
                <a:tc>
                  <a:txBody>
                    <a:bodyPr/>
                    <a:lstStyle/>
                    <a:p>
                      <a:pPr algn="l">
                        <a:lnSpc>
                          <a:spcPts val="1100"/>
                        </a:lnSpc>
                      </a:pPr>
                      <a:r>
                        <a:rPr kumimoji="1" lang="ja-JP" altLang="en-US" sz="1000" b="0" dirty="0">
                          <a:solidFill>
                            <a:schemeClr val="tx1"/>
                          </a:solidFill>
                          <a:latin typeface="BIZ UDPゴシック" panose="020B0400000000000000" pitchFamily="50" charset="-128"/>
                          <a:ea typeface="BIZ UDPゴシック" panose="020B0400000000000000" pitchFamily="50" charset="-128"/>
                        </a:rPr>
                        <a:t>ﾀﾝｺﾞ・ﾜﾙﾂ・ﾙﾝﾊﾞ等の音楽に合わせて基本的なﾀﾞﾝｽｽﾃｯﾌﾟを習得します。</a:t>
                      </a:r>
                      <a:endParaRPr kumimoji="1" lang="en-US" altLang="ja-JP" sz="1000" b="0" dirty="0">
                        <a:solidFill>
                          <a:schemeClr val="tx1"/>
                        </a:solidFill>
                        <a:latin typeface="BIZ UDPゴシック" panose="020B0400000000000000" pitchFamily="50" charset="-128"/>
                        <a:ea typeface="BIZ UDPゴシック" panose="020B0400000000000000" pitchFamily="50" charset="-128"/>
                      </a:endParaRPr>
                    </a:p>
                  </a:txBody>
                  <a:tcPr anchor="ctr">
                    <a:lnL w="9525" cap="flat" cmpd="sng" algn="ctr">
                      <a:solidFill>
                        <a:schemeClr val="accent5"/>
                      </a:solidFill>
                      <a:prstDash val="solid"/>
                      <a:round/>
                      <a:headEnd type="none" w="med" len="med"/>
                      <a:tailEnd type="none" w="med" len="med"/>
                    </a:lnL>
                    <a:lnR w="9525" cap="flat" cmpd="sng" algn="ctr">
                      <a:solidFill>
                        <a:schemeClr val="accent5"/>
                      </a:solidFill>
                      <a:prstDash val="solid"/>
                      <a:round/>
                      <a:headEnd type="none" w="med" len="med"/>
                      <a:tailEnd type="none" w="med" len="med"/>
                    </a:lnR>
                    <a:lnT w="9525" cap="flat" cmpd="sng" algn="ctr">
                      <a:solidFill>
                        <a:schemeClr val="accent5"/>
                      </a:solidFill>
                      <a:prstDash val="solid"/>
                      <a:round/>
                      <a:headEnd type="none" w="med" len="med"/>
                      <a:tailEnd type="none" w="med" len="med"/>
                    </a:lnT>
                    <a:lnB w="9525" cap="flat" cmpd="sng" algn="ctr">
                      <a:solidFill>
                        <a:schemeClr val="accent5"/>
                      </a:solidFill>
                      <a:prstDash val="solid"/>
                      <a:round/>
                      <a:headEnd type="none" w="med" len="med"/>
                      <a:tailEnd type="none" w="med" len="med"/>
                    </a:lnB>
                    <a:solidFill>
                      <a:schemeClr val="bg1"/>
                    </a:solidFill>
                  </a:tcPr>
                </a:tc>
                <a:extLst>
                  <a:ext uri="{0D108BD9-81ED-4DB2-BD59-A6C34878D82A}">
                    <a16:rowId xmlns:a16="http://schemas.microsoft.com/office/drawing/2014/main" val="930801440"/>
                  </a:ext>
                </a:extLst>
              </a:tr>
              <a:tr h="252958">
                <a:tc>
                  <a:txBody>
                    <a:bodyPr/>
                    <a:lstStyle/>
                    <a:p>
                      <a:pPr>
                        <a:lnSpc>
                          <a:spcPts val="1100"/>
                        </a:lnSpc>
                      </a:pPr>
                      <a:r>
                        <a:rPr kumimoji="1" lang="ja-JP" altLang="en-US" sz="1000" b="0" dirty="0">
                          <a:solidFill>
                            <a:schemeClr val="tx1"/>
                          </a:solidFill>
                          <a:latin typeface="BIZ UDPゴシック" panose="020B0400000000000000" pitchFamily="50" charset="-128"/>
                          <a:ea typeface="BIZ UDPゴシック" panose="020B0400000000000000" pitchFamily="50" charset="-128"/>
                        </a:rPr>
                        <a:t>クラシックバレエ</a:t>
                      </a:r>
                    </a:p>
                  </a:txBody>
                  <a:tcPr anchor="ctr">
                    <a:lnL w="9525" cap="flat" cmpd="sng" algn="ctr">
                      <a:solidFill>
                        <a:schemeClr val="accent5"/>
                      </a:solidFill>
                      <a:prstDash val="solid"/>
                      <a:round/>
                      <a:headEnd type="none" w="med" len="med"/>
                      <a:tailEnd type="none" w="med" len="med"/>
                    </a:lnL>
                    <a:lnR w="9525" cap="flat" cmpd="sng" algn="ctr">
                      <a:solidFill>
                        <a:schemeClr val="accent5"/>
                      </a:solidFill>
                      <a:prstDash val="solid"/>
                      <a:round/>
                      <a:headEnd type="none" w="med" len="med"/>
                      <a:tailEnd type="none" w="med" len="med"/>
                    </a:lnR>
                    <a:lnT w="9525" cap="flat" cmpd="sng" algn="ctr">
                      <a:solidFill>
                        <a:schemeClr val="accent5"/>
                      </a:solidFill>
                      <a:prstDash val="solid"/>
                      <a:round/>
                      <a:headEnd type="none" w="med" len="med"/>
                      <a:tailEnd type="none" w="med" len="med"/>
                    </a:lnT>
                    <a:lnB w="9525" cap="flat" cmpd="sng" algn="ctr">
                      <a:solidFill>
                        <a:schemeClr val="accent5"/>
                      </a:solidFill>
                      <a:prstDash val="solid"/>
                      <a:round/>
                      <a:headEnd type="none" w="med" len="med"/>
                      <a:tailEnd type="none" w="med" len="med"/>
                    </a:lnB>
                    <a:solidFill>
                      <a:schemeClr val="bg1"/>
                    </a:solidFill>
                  </a:tcPr>
                </a:tc>
                <a:tc>
                  <a:txBody>
                    <a:bodyPr/>
                    <a:lstStyle/>
                    <a:p>
                      <a:pPr marL="0" marR="0" lvl="0" indent="0" algn="l" defTabSz="755934" rtl="0" eaLnBrk="1" fontAlgn="auto" latinLnBrk="0" hangingPunct="1">
                        <a:lnSpc>
                          <a:spcPts val="1100"/>
                        </a:lnSpc>
                        <a:spcBef>
                          <a:spcPts val="0"/>
                        </a:spcBef>
                        <a:spcAft>
                          <a:spcPts val="0"/>
                        </a:spcAft>
                        <a:buClrTx/>
                        <a:buSzTx/>
                        <a:buFontTx/>
                        <a:buNone/>
                        <a:tabLst/>
                        <a:defRPr/>
                      </a:pPr>
                      <a:r>
                        <a:rPr kumimoji="1" lang="en-US" altLang="ja-JP" sz="10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60</a:t>
                      </a:r>
                      <a:r>
                        <a:rPr kumimoji="1" lang="ja-JP" altLang="en-US" sz="10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分</a:t>
                      </a:r>
                    </a:p>
                  </a:txBody>
                  <a:tcPr anchor="ctr">
                    <a:lnL w="9525" cap="flat" cmpd="sng" algn="ctr">
                      <a:solidFill>
                        <a:schemeClr val="accent5"/>
                      </a:solidFill>
                      <a:prstDash val="solid"/>
                      <a:round/>
                      <a:headEnd type="none" w="med" len="med"/>
                      <a:tailEnd type="none" w="med" len="med"/>
                    </a:lnL>
                    <a:lnR w="9525" cap="flat" cmpd="sng" algn="ctr">
                      <a:solidFill>
                        <a:schemeClr val="accent5"/>
                      </a:solidFill>
                      <a:prstDash val="solid"/>
                      <a:round/>
                      <a:headEnd type="none" w="med" len="med"/>
                      <a:tailEnd type="none" w="med" len="med"/>
                    </a:lnR>
                    <a:lnT w="9525" cap="flat" cmpd="sng" algn="ctr">
                      <a:solidFill>
                        <a:schemeClr val="accent5"/>
                      </a:solidFill>
                      <a:prstDash val="solid"/>
                      <a:round/>
                      <a:headEnd type="none" w="med" len="med"/>
                      <a:tailEnd type="none" w="med" len="med"/>
                    </a:lnT>
                    <a:lnB w="9525" cap="flat" cmpd="sng" algn="ctr">
                      <a:solidFill>
                        <a:schemeClr val="accent5"/>
                      </a:solidFill>
                      <a:prstDash val="solid"/>
                      <a:round/>
                      <a:headEnd type="none" w="med" len="med"/>
                      <a:tailEnd type="none" w="med" len="med"/>
                    </a:lnB>
                    <a:solidFill>
                      <a:schemeClr val="bg1"/>
                    </a:solidFill>
                  </a:tcPr>
                </a:tc>
                <a:tc>
                  <a:txBody>
                    <a:bodyPr/>
                    <a:lstStyle/>
                    <a:p>
                      <a:pPr>
                        <a:lnSpc>
                          <a:spcPts val="1100"/>
                        </a:lnSpc>
                      </a:pPr>
                      <a:r>
                        <a:rPr kumimoji="1" lang="ja-JP" altLang="en-US" sz="900" b="0" dirty="0">
                          <a:solidFill>
                            <a:schemeClr val="tx1"/>
                          </a:solidFill>
                          <a:latin typeface="BIZ UDPゴシック" panose="020B0400000000000000" pitchFamily="50" charset="-128"/>
                          <a:ea typeface="BIZ UDPゴシック" panose="020B0400000000000000" pitchFamily="50" charset="-128"/>
                        </a:rPr>
                        <a:t>★★</a:t>
                      </a:r>
                    </a:p>
                  </a:txBody>
                  <a:tcPr anchor="ctr">
                    <a:lnL w="9525" cap="flat" cmpd="sng" algn="ctr">
                      <a:solidFill>
                        <a:schemeClr val="accent5"/>
                      </a:solidFill>
                      <a:prstDash val="solid"/>
                      <a:round/>
                      <a:headEnd type="none" w="med" len="med"/>
                      <a:tailEnd type="none" w="med" len="med"/>
                    </a:lnL>
                    <a:lnR w="9525" cap="flat" cmpd="sng" algn="ctr">
                      <a:solidFill>
                        <a:schemeClr val="accent5"/>
                      </a:solidFill>
                      <a:prstDash val="solid"/>
                      <a:round/>
                      <a:headEnd type="none" w="med" len="med"/>
                      <a:tailEnd type="none" w="med" len="med"/>
                    </a:lnR>
                    <a:lnT w="9525" cap="flat" cmpd="sng" algn="ctr">
                      <a:solidFill>
                        <a:schemeClr val="accent5"/>
                      </a:solidFill>
                      <a:prstDash val="solid"/>
                      <a:round/>
                      <a:headEnd type="none" w="med" len="med"/>
                      <a:tailEnd type="none" w="med" len="med"/>
                    </a:lnT>
                    <a:lnB w="9525" cap="flat" cmpd="sng" algn="ctr">
                      <a:solidFill>
                        <a:schemeClr val="accent5"/>
                      </a:solidFill>
                      <a:prstDash val="solid"/>
                      <a:round/>
                      <a:headEnd type="none" w="med" len="med"/>
                      <a:tailEnd type="none" w="med" len="med"/>
                    </a:lnB>
                    <a:solidFill>
                      <a:schemeClr val="bg1"/>
                    </a:solidFill>
                  </a:tcPr>
                </a:tc>
                <a:tc>
                  <a:txBody>
                    <a:bodyPr/>
                    <a:lstStyle/>
                    <a:p>
                      <a:pPr marL="0" marR="0" lvl="0" indent="0" algn="l" defTabSz="755934" rtl="0" eaLnBrk="1" fontAlgn="auto" latinLnBrk="0" hangingPunct="1">
                        <a:lnSpc>
                          <a:spcPts val="1100"/>
                        </a:lnSpc>
                        <a:spcBef>
                          <a:spcPts val="0"/>
                        </a:spcBef>
                        <a:spcAft>
                          <a:spcPts val="0"/>
                        </a:spcAft>
                        <a:buClrTx/>
                        <a:buSzTx/>
                        <a:buFontTx/>
                        <a:buNone/>
                        <a:tabLst/>
                        <a:defRPr/>
                      </a:pPr>
                      <a:r>
                        <a:rPr kumimoji="1" lang="ja-JP" altLang="en-US" sz="900" b="0" dirty="0">
                          <a:solidFill>
                            <a:schemeClr val="tx1"/>
                          </a:solidFill>
                          <a:latin typeface="BIZ UDPゴシック" panose="020B0400000000000000" pitchFamily="50" charset="-128"/>
                          <a:ea typeface="BIZ UDPゴシック" panose="020B0400000000000000" pitchFamily="50" charset="-128"/>
                        </a:rPr>
                        <a:t>☆☆</a:t>
                      </a:r>
                    </a:p>
                  </a:txBody>
                  <a:tcPr anchor="ctr">
                    <a:lnL w="9525" cap="flat" cmpd="sng" algn="ctr">
                      <a:solidFill>
                        <a:schemeClr val="accent5"/>
                      </a:solidFill>
                      <a:prstDash val="solid"/>
                      <a:round/>
                      <a:headEnd type="none" w="med" len="med"/>
                      <a:tailEnd type="none" w="med" len="med"/>
                    </a:lnL>
                    <a:lnR w="9525" cap="flat" cmpd="sng" algn="ctr">
                      <a:solidFill>
                        <a:schemeClr val="accent5"/>
                      </a:solidFill>
                      <a:prstDash val="solid"/>
                      <a:round/>
                      <a:headEnd type="none" w="med" len="med"/>
                      <a:tailEnd type="none" w="med" len="med"/>
                    </a:lnR>
                    <a:lnT w="9525" cap="flat" cmpd="sng" algn="ctr">
                      <a:solidFill>
                        <a:schemeClr val="accent5"/>
                      </a:solidFill>
                      <a:prstDash val="solid"/>
                      <a:round/>
                      <a:headEnd type="none" w="med" len="med"/>
                      <a:tailEnd type="none" w="med" len="med"/>
                    </a:lnT>
                    <a:lnB w="9525" cap="flat" cmpd="sng" algn="ctr">
                      <a:solidFill>
                        <a:schemeClr val="accent5"/>
                      </a:solidFill>
                      <a:prstDash val="solid"/>
                      <a:round/>
                      <a:headEnd type="none" w="med" len="med"/>
                      <a:tailEnd type="none" w="med" len="med"/>
                    </a:lnB>
                    <a:solidFill>
                      <a:schemeClr val="bg1"/>
                    </a:solidFill>
                  </a:tcPr>
                </a:tc>
                <a:tc>
                  <a:txBody>
                    <a:bodyPr/>
                    <a:lstStyle/>
                    <a:p>
                      <a:pPr algn="l">
                        <a:lnSpc>
                          <a:spcPts val="1100"/>
                        </a:lnSpc>
                      </a:pPr>
                      <a:r>
                        <a:rPr kumimoji="1" lang="ja-JP" altLang="en-US" sz="1000" b="0" dirty="0">
                          <a:solidFill>
                            <a:schemeClr val="tx1"/>
                          </a:solidFill>
                          <a:latin typeface="BIZ UDPゴシック" panose="020B0400000000000000" pitchFamily="50" charset="-128"/>
                          <a:ea typeface="BIZ UDPゴシック" panose="020B0400000000000000" pitchFamily="50" charset="-128"/>
                        </a:rPr>
                        <a:t>ﾊﾞｰを使用したｽﾄﾚｯﾁやﾊﾞﾚｴの基本ｽﾃｯﾌﾟなどを中心に行います。</a:t>
                      </a:r>
                      <a:endParaRPr kumimoji="1" lang="en-US" altLang="ja-JP" sz="1000" b="0" dirty="0">
                        <a:solidFill>
                          <a:schemeClr val="tx1"/>
                        </a:solidFill>
                        <a:latin typeface="BIZ UDPゴシック" panose="020B0400000000000000" pitchFamily="50" charset="-128"/>
                        <a:ea typeface="BIZ UDPゴシック" panose="020B0400000000000000" pitchFamily="50" charset="-128"/>
                      </a:endParaRPr>
                    </a:p>
                  </a:txBody>
                  <a:tcPr anchor="ctr">
                    <a:lnL w="9525" cap="flat" cmpd="sng" algn="ctr">
                      <a:solidFill>
                        <a:schemeClr val="accent5"/>
                      </a:solidFill>
                      <a:prstDash val="solid"/>
                      <a:round/>
                      <a:headEnd type="none" w="med" len="med"/>
                      <a:tailEnd type="none" w="med" len="med"/>
                    </a:lnL>
                    <a:lnR w="9525" cap="flat" cmpd="sng" algn="ctr">
                      <a:solidFill>
                        <a:schemeClr val="accent5"/>
                      </a:solidFill>
                      <a:prstDash val="solid"/>
                      <a:round/>
                      <a:headEnd type="none" w="med" len="med"/>
                      <a:tailEnd type="none" w="med" len="med"/>
                    </a:lnR>
                    <a:lnT w="9525" cap="flat" cmpd="sng" algn="ctr">
                      <a:solidFill>
                        <a:schemeClr val="accent5"/>
                      </a:solidFill>
                      <a:prstDash val="solid"/>
                      <a:round/>
                      <a:headEnd type="none" w="med" len="med"/>
                      <a:tailEnd type="none" w="med" len="med"/>
                    </a:lnT>
                    <a:lnB w="9525" cap="flat" cmpd="sng" algn="ctr">
                      <a:solidFill>
                        <a:schemeClr val="accent5"/>
                      </a:solidFill>
                      <a:prstDash val="solid"/>
                      <a:round/>
                      <a:headEnd type="none" w="med" len="med"/>
                      <a:tailEnd type="none" w="med" len="med"/>
                    </a:lnB>
                    <a:solidFill>
                      <a:schemeClr val="bg1"/>
                    </a:solidFill>
                  </a:tcPr>
                </a:tc>
                <a:extLst>
                  <a:ext uri="{0D108BD9-81ED-4DB2-BD59-A6C34878D82A}">
                    <a16:rowId xmlns:a16="http://schemas.microsoft.com/office/drawing/2014/main" val="2473125655"/>
                  </a:ext>
                </a:extLst>
              </a:tr>
              <a:tr h="252958">
                <a:tc>
                  <a:txBody>
                    <a:bodyPr/>
                    <a:lstStyle/>
                    <a:p>
                      <a:pPr>
                        <a:lnSpc>
                          <a:spcPts val="1100"/>
                        </a:lnSpc>
                      </a:pPr>
                      <a:r>
                        <a:rPr kumimoji="1" lang="ja-JP" altLang="en-US" sz="1000" b="0" dirty="0">
                          <a:solidFill>
                            <a:schemeClr val="tx1"/>
                          </a:solidFill>
                          <a:latin typeface="BIZ UDPゴシック" panose="020B0400000000000000" pitchFamily="50" charset="-128"/>
                          <a:ea typeface="BIZ UDPゴシック" panose="020B0400000000000000" pitchFamily="50" charset="-128"/>
                        </a:rPr>
                        <a:t>ヨガ</a:t>
                      </a:r>
                    </a:p>
                  </a:txBody>
                  <a:tcPr anchor="ctr">
                    <a:lnL w="9525" cap="flat" cmpd="sng" algn="ctr">
                      <a:solidFill>
                        <a:schemeClr val="accent5"/>
                      </a:solidFill>
                      <a:prstDash val="solid"/>
                      <a:round/>
                      <a:headEnd type="none" w="med" len="med"/>
                      <a:tailEnd type="none" w="med" len="med"/>
                    </a:lnL>
                    <a:lnR w="9525" cap="flat" cmpd="sng" algn="ctr">
                      <a:solidFill>
                        <a:schemeClr val="accent5"/>
                      </a:solidFill>
                      <a:prstDash val="solid"/>
                      <a:round/>
                      <a:headEnd type="none" w="med" len="med"/>
                      <a:tailEnd type="none" w="med" len="med"/>
                    </a:lnR>
                    <a:lnT w="9525" cap="flat" cmpd="sng" algn="ctr">
                      <a:solidFill>
                        <a:schemeClr val="accent5"/>
                      </a:solidFill>
                      <a:prstDash val="solid"/>
                      <a:round/>
                      <a:headEnd type="none" w="med" len="med"/>
                      <a:tailEnd type="none" w="med" len="med"/>
                    </a:lnT>
                    <a:lnB w="9525" cap="flat" cmpd="sng" algn="ctr">
                      <a:solidFill>
                        <a:schemeClr val="accent5"/>
                      </a:solidFill>
                      <a:prstDash val="solid"/>
                      <a:round/>
                      <a:headEnd type="none" w="med" len="med"/>
                      <a:tailEnd type="none" w="med" len="med"/>
                    </a:lnB>
                    <a:solidFill>
                      <a:schemeClr val="bg1"/>
                    </a:solidFill>
                  </a:tcPr>
                </a:tc>
                <a:tc>
                  <a:txBody>
                    <a:bodyPr/>
                    <a:lstStyle/>
                    <a:p>
                      <a:pPr marL="0" marR="0" lvl="0" indent="0" algn="l" defTabSz="755934" rtl="0" eaLnBrk="1" fontAlgn="auto" latinLnBrk="0" hangingPunct="1">
                        <a:lnSpc>
                          <a:spcPts val="1100"/>
                        </a:lnSpc>
                        <a:spcBef>
                          <a:spcPts val="0"/>
                        </a:spcBef>
                        <a:spcAft>
                          <a:spcPts val="0"/>
                        </a:spcAft>
                        <a:buClrTx/>
                        <a:buSzTx/>
                        <a:buFontTx/>
                        <a:buNone/>
                        <a:tabLst/>
                        <a:defRPr/>
                      </a:pPr>
                      <a:r>
                        <a:rPr kumimoji="1" lang="en-US" altLang="ja-JP" sz="1000" b="0" i="0" u="none" strike="noStrike" kern="1200" cap="none" spc="0" normalizeH="0" baseline="0" noProof="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60</a:t>
                      </a:r>
                      <a:r>
                        <a:rPr kumimoji="1" lang="ja-JP" altLang="en-US" sz="1000" b="0" i="0" u="none" strike="noStrike" kern="1200" cap="none" spc="0" normalizeH="0" baseline="0" noProof="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分</a:t>
                      </a:r>
                      <a:endParaRPr kumimoji="1" lang="ja-JP" altLang="en-US" sz="10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endParaRPr>
                    </a:p>
                  </a:txBody>
                  <a:tcPr anchor="ctr">
                    <a:lnL w="9525" cap="flat" cmpd="sng" algn="ctr">
                      <a:solidFill>
                        <a:schemeClr val="accent5"/>
                      </a:solidFill>
                      <a:prstDash val="solid"/>
                      <a:round/>
                      <a:headEnd type="none" w="med" len="med"/>
                      <a:tailEnd type="none" w="med" len="med"/>
                    </a:lnL>
                    <a:lnR w="9525" cap="flat" cmpd="sng" algn="ctr">
                      <a:solidFill>
                        <a:schemeClr val="accent5"/>
                      </a:solidFill>
                      <a:prstDash val="solid"/>
                      <a:round/>
                      <a:headEnd type="none" w="med" len="med"/>
                      <a:tailEnd type="none" w="med" len="med"/>
                    </a:lnR>
                    <a:lnT w="9525" cap="flat" cmpd="sng" algn="ctr">
                      <a:solidFill>
                        <a:schemeClr val="accent5"/>
                      </a:solidFill>
                      <a:prstDash val="solid"/>
                      <a:round/>
                      <a:headEnd type="none" w="med" len="med"/>
                      <a:tailEnd type="none" w="med" len="med"/>
                    </a:lnT>
                    <a:lnB w="9525" cap="flat" cmpd="sng" algn="ctr">
                      <a:solidFill>
                        <a:schemeClr val="accent5"/>
                      </a:solidFill>
                      <a:prstDash val="solid"/>
                      <a:round/>
                      <a:headEnd type="none" w="med" len="med"/>
                      <a:tailEnd type="none" w="med" len="med"/>
                    </a:lnB>
                    <a:solidFill>
                      <a:schemeClr val="bg1"/>
                    </a:solidFill>
                  </a:tcPr>
                </a:tc>
                <a:tc>
                  <a:txBody>
                    <a:bodyPr/>
                    <a:lstStyle/>
                    <a:p>
                      <a:pPr>
                        <a:lnSpc>
                          <a:spcPts val="1100"/>
                        </a:lnSpc>
                      </a:pPr>
                      <a:r>
                        <a:rPr kumimoji="1" lang="ja-JP" altLang="en-US" sz="700" b="0" dirty="0">
                          <a:solidFill>
                            <a:schemeClr val="tx1"/>
                          </a:solidFill>
                          <a:latin typeface="BIZ UDPゴシック" panose="020B0400000000000000" pitchFamily="50" charset="-128"/>
                          <a:ea typeface="BIZ UDPゴシック" panose="020B0400000000000000" pitchFamily="50" charset="-128"/>
                        </a:rPr>
                        <a:t>★～★★</a:t>
                      </a:r>
                    </a:p>
                  </a:txBody>
                  <a:tcPr anchor="ctr">
                    <a:lnL w="9525" cap="flat" cmpd="sng" algn="ctr">
                      <a:solidFill>
                        <a:schemeClr val="accent5"/>
                      </a:solidFill>
                      <a:prstDash val="solid"/>
                      <a:round/>
                      <a:headEnd type="none" w="med" len="med"/>
                      <a:tailEnd type="none" w="med" len="med"/>
                    </a:lnL>
                    <a:lnR w="9525" cap="flat" cmpd="sng" algn="ctr">
                      <a:solidFill>
                        <a:schemeClr val="accent5"/>
                      </a:solidFill>
                      <a:prstDash val="solid"/>
                      <a:round/>
                      <a:headEnd type="none" w="med" len="med"/>
                      <a:tailEnd type="none" w="med" len="med"/>
                    </a:lnR>
                    <a:lnT w="9525" cap="flat" cmpd="sng" algn="ctr">
                      <a:solidFill>
                        <a:schemeClr val="accent5"/>
                      </a:solidFill>
                      <a:prstDash val="solid"/>
                      <a:round/>
                      <a:headEnd type="none" w="med" len="med"/>
                      <a:tailEnd type="none" w="med" len="med"/>
                    </a:lnT>
                    <a:lnB w="9525" cap="flat" cmpd="sng" algn="ctr">
                      <a:solidFill>
                        <a:schemeClr val="accent5"/>
                      </a:solidFill>
                      <a:prstDash val="solid"/>
                      <a:round/>
                      <a:headEnd type="none" w="med" len="med"/>
                      <a:tailEnd type="none" w="med" len="med"/>
                    </a:lnB>
                    <a:solidFill>
                      <a:schemeClr val="bg1"/>
                    </a:solidFill>
                  </a:tcPr>
                </a:tc>
                <a:tc>
                  <a:txBody>
                    <a:bodyPr/>
                    <a:lstStyle/>
                    <a:p>
                      <a:pPr>
                        <a:lnSpc>
                          <a:spcPts val="1100"/>
                        </a:lnSpc>
                      </a:pPr>
                      <a:r>
                        <a:rPr kumimoji="1" lang="ja-JP" altLang="en-US" sz="700" b="0" dirty="0">
                          <a:solidFill>
                            <a:schemeClr val="tx1"/>
                          </a:solidFill>
                          <a:latin typeface="BIZ UDPゴシック" panose="020B0400000000000000" pitchFamily="50" charset="-128"/>
                          <a:ea typeface="BIZ UDPゴシック" panose="020B0400000000000000" pitchFamily="50" charset="-128"/>
                        </a:rPr>
                        <a:t>☆～☆☆</a:t>
                      </a:r>
                    </a:p>
                  </a:txBody>
                  <a:tcPr anchor="ctr">
                    <a:lnL w="9525" cap="flat" cmpd="sng" algn="ctr">
                      <a:solidFill>
                        <a:schemeClr val="accent5"/>
                      </a:solidFill>
                      <a:prstDash val="solid"/>
                      <a:round/>
                      <a:headEnd type="none" w="med" len="med"/>
                      <a:tailEnd type="none" w="med" len="med"/>
                    </a:lnL>
                    <a:lnR w="9525" cap="flat" cmpd="sng" algn="ctr">
                      <a:solidFill>
                        <a:schemeClr val="accent5"/>
                      </a:solidFill>
                      <a:prstDash val="solid"/>
                      <a:round/>
                      <a:headEnd type="none" w="med" len="med"/>
                      <a:tailEnd type="none" w="med" len="med"/>
                    </a:lnR>
                    <a:lnT w="9525" cap="flat" cmpd="sng" algn="ctr">
                      <a:solidFill>
                        <a:schemeClr val="accent5"/>
                      </a:solidFill>
                      <a:prstDash val="solid"/>
                      <a:round/>
                      <a:headEnd type="none" w="med" len="med"/>
                      <a:tailEnd type="none" w="med" len="med"/>
                    </a:lnT>
                    <a:lnB w="9525" cap="flat" cmpd="sng" algn="ctr">
                      <a:solidFill>
                        <a:schemeClr val="accent5"/>
                      </a:solidFill>
                      <a:prstDash val="solid"/>
                      <a:round/>
                      <a:headEnd type="none" w="med" len="med"/>
                      <a:tailEnd type="none" w="med" len="med"/>
                    </a:lnB>
                    <a:solidFill>
                      <a:schemeClr val="bg1"/>
                    </a:solidFill>
                  </a:tcPr>
                </a:tc>
                <a:tc rowSpan="2">
                  <a:txBody>
                    <a:bodyPr/>
                    <a:lstStyle/>
                    <a:p>
                      <a:pPr algn="l">
                        <a:lnSpc>
                          <a:spcPts val="1100"/>
                        </a:lnSpc>
                      </a:pPr>
                      <a:r>
                        <a:rPr kumimoji="1" lang="ja-JP" altLang="en-US" sz="1000" b="0" dirty="0">
                          <a:solidFill>
                            <a:schemeClr val="tx1"/>
                          </a:solidFill>
                          <a:latin typeface="BIZ UDPゴシック" panose="020B0400000000000000" pitchFamily="50" charset="-128"/>
                          <a:ea typeface="BIZ UDPゴシック" panose="020B0400000000000000" pitchFamily="50" charset="-128"/>
                        </a:rPr>
                        <a:t>ｱｰｻﾅ（姿勢）、ﾌﾟﾗｰﾅｰﾔｰﾏ（呼吸法）といったﾖｶﾞの基本から学びます。</a:t>
                      </a:r>
                      <a:endParaRPr kumimoji="1" lang="en-US" altLang="ja-JP" sz="1000" b="0" dirty="0">
                        <a:solidFill>
                          <a:schemeClr val="tx1"/>
                        </a:solidFill>
                        <a:latin typeface="BIZ UDPゴシック" panose="020B0400000000000000" pitchFamily="50" charset="-128"/>
                        <a:ea typeface="BIZ UDPゴシック" panose="020B0400000000000000" pitchFamily="50" charset="-128"/>
                      </a:endParaRPr>
                    </a:p>
                    <a:p>
                      <a:pPr algn="l">
                        <a:lnSpc>
                          <a:spcPts val="1100"/>
                        </a:lnSpc>
                      </a:pPr>
                      <a:r>
                        <a:rPr kumimoji="1" lang="ja-JP" altLang="en-US" sz="1000" b="0" dirty="0">
                          <a:solidFill>
                            <a:schemeClr val="tx1"/>
                          </a:solidFill>
                          <a:latin typeface="BIZ UDPゴシック" panose="020B0400000000000000" pitchFamily="50" charset="-128"/>
                          <a:ea typeface="BIZ UDPゴシック" panose="020B0400000000000000" pitchFamily="50" charset="-128"/>
                        </a:rPr>
                        <a:t>初級者から上級者まで楽しめるｸﾗｽで、姿勢改善・機能改善を目指していきます。</a:t>
                      </a:r>
                      <a:endParaRPr kumimoji="1" lang="en-US" altLang="ja-JP" sz="1000" b="0" dirty="0">
                        <a:solidFill>
                          <a:schemeClr val="tx1"/>
                        </a:solidFill>
                        <a:latin typeface="BIZ UDPゴシック" panose="020B0400000000000000" pitchFamily="50" charset="-128"/>
                        <a:ea typeface="BIZ UDPゴシック" panose="020B0400000000000000" pitchFamily="50" charset="-128"/>
                      </a:endParaRPr>
                    </a:p>
                  </a:txBody>
                  <a:tcPr anchor="ctr">
                    <a:lnL w="9525" cap="flat" cmpd="sng" algn="ctr">
                      <a:solidFill>
                        <a:schemeClr val="accent5"/>
                      </a:solidFill>
                      <a:prstDash val="solid"/>
                      <a:round/>
                      <a:headEnd type="none" w="med" len="med"/>
                      <a:tailEnd type="none" w="med" len="med"/>
                    </a:lnL>
                    <a:lnR w="9525" cap="flat" cmpd="sng" algn="ctr">
                      <a:solidFill>
                        <a:schemeClr val="accent5"/>
                      </a:solidFill>
                      <a:prstDash val="solid"/>
                      <a:round/>
                      <a:headEnd type="none" w="med" len="med"/>
                      <a:tailEnd type="none" w="med" len="med"/>
                    </a:lnR>
                    <a:lnT w="9525" cap="flat" cmpd="sng" algn="ctr">
                      <a:solidFill>
                        <a:schemeClr val="accent5"/>
                      </a:solidFill>
                      <a:prstDash val="solid"/>
                      <a:round/>
                      <a:headEnd type="none" w="med" len="med"/>
                      <a:tailEnd type="none" w="med" len="med"/>
                    </a:lnT>
                    <a:lnB w="9525" cap="flat" cmpd="sng" algn="ctr">
                      <a:solidFill>
                        <a:schemeClr val="accent5"/>
                      </a:solidFill>
                      <a:prstDash val="solid"/>
                      <a:round/>
                      <a:headEnd type="none" w="med" len="med"/>
                      <a:tailEnd type="none" w="med" len="med"/>
                    </a:lnB>
                    <a:solidFill>
                      <a:schemeClr val="bg1"/>
                    </a:solidFill>
                  </a:tcPr>
                </a:tc>
                <a:extLst>
                  <a:ext uri="{0D108BD9-81ED-4DB2-BD59-A6C34878D82A}">
                    <a16:rowId xmlns:a16="http://schemas.microsoft.com/office/drawing/2014/main" val="280114728"/>
                  </a:ext>
                </a:extLst>
              </a:tr>
              <a:tr h="259524">
                <a:tc>
                  <a:txBody>
                    <a:bodyPr/>
                    <a:lstStyle/>
                    <a:p>
                      <a:pPr>
                        <a:lnSpc>
                          <a:spcPts val="1100"/>
                        </a:lnSpc>
                      </a:pPr>
                      <a:r>
                        <a:rPr kumimoji="1" lang="ja-JP" altLang="en-US" sz="1000" b="0" dirty="0">
                          <a:solidFill>
                            <a:schemeClr val="tx1"/>
                          </a:solidFill>
                          <a:latin typeface="BIZ UDPゴシック" panose="020B0400000000000000" pitchFamily="50" charset="-128"/>
                          <a:ea typeface="BIZ UDPゴシック" panose="020B0400000000000000" pitchFamily="50" charset="-128"/>
                        </a:rPr>
                        <a:t>パワーヨガ</a:t>
                      </a:r>
                    </a:p>
                  </a:txBody>
                  <a:tcPr anchor="ctr">
                    <a:lnL w="9525" cap="flat" cmpd="sng" algn="ctr">
                      <a:solidFill>
                        <a:schemeClr val="accent5"/>
                      </a:solidFill>
                      <a:prstDash val="solid"/>
                      <a:round/>
                      <a:headEnd type="none" w="med" len="med"/>
                      <a:tailEnd type="none" w="med" len="med"/>
                    </a:lnL>
                    <a:lnR w="9525" cap="flat" cmpd="sng" algn="ctr">
                      <a:solidFill>
                        <a:schemeClr val="accent5"/>
                      </a:solidFill>
                      <a:prstDash val="solid"/>
                      <a:round/>
                      <a:headEnd type="none" w="med" len="med"/>
                      <a:tailEnd type="none" w="med" len="med"/>
                    </a:lnR>
                    <a:lnT w="9525" cap="flat" cmpd="sng" algn="ctr">
                      <a:solidFill>
                        <a:schemeClr val="accent5"/>
                      </a:solidFill>
                      <a:prstDash val="solid"/>
                      <a:round/>
                      <a:headEnd type="none" w="med" len="med"/>
                      <a:tailEnd type="none" w="med" len="med"/>
                    </a:lnT>
                    <a:lnB w="9525" cap="flat" cmpd="sng" algn="ctr">
                      <a:solidFill>
                        <a:schemeClr val="accent5"/>
                      </a:solidFill>
                      <a:prstDash val="solid"/>
                      <a:round/>
                      <a:headEnd type="none" w="med" len="med"/>
                      <a:tailEnd type="none" w="med" len="med"/>
                    </a:lnB>
                    <a:solidFill>
                      <a:schemeClr val="bg1"/>
                    </a:solidFill>
                  </a:tcPr>
                </a:tc>
                <a:tc>
                  <a:txBody>
                    <a:bodyPr/>
                    <a:lstStyle/>
                    <a:p>
                      <a:pPr marL="0" marR="0" lvl="0" indent="0" algn="l" defTabSz="755934" rtl="0" eaLnBrk="1" fontAlgn="auto" latinLnBrk="0" hangingPunct="1">
                        <a:lnSpc>
                          <a:spcPts val="1100"/>
                        </a:lnSpc>
                        <a:spcBef>
                          <a:spcPts val="0"/>
                        </a:spcBef>
                        <a:spcAft>
                          <a:spcPts val="0"/>
                        </a:spcAft>
                        <a:buClrTx/>
                        <a:buSzTx/>
                        <a:buFontTx/>
                        <a:buNone/>
                        <a:tabLst/>
                        <a:defRPr/>
                      </a:pPr>
                      <a:r>
                        <a:rPr kumimoji="1" lang="en-US" altLang="ja-JP" sz="10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60</a:t>
                      </a:r>
                      <a:r>
                        <a:rPr kumimoji="1" lang="ja-JP" altLang="en-US" sz="10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分</a:t>
                      </a:r>
                    </a:p>
                  </a:txBody>
                  <a:tcPr anchor="ctr">
                    <a:lnL w="9525" cap="flat" cmpd="sng" algn="ctr">
                      <a:solidFill>
                        <a:schemeClr val="accent5"/>
                      </a:solidFill>
                      <a:prstDash val="solid"/>
                      <a:round/>
                      <a:headEnd type="none" w="med" len="med"/>
                      <a:tailEnd type="none" w="med" len="med"/>
                    </a:lnL>
                    <a:lnR w="9525" cap="flat" cmpd="sng" algn="ctr">
                      <a:solidFill>
                        <a:schemeClr val="accent5"/>
                      </a:solidFill>
                      <a:prstDash val="solid"/>
                      <a:round/>
                      <a:headEnd type="none" w="med" len="med"/>
                      <a:tailEnd type="none" w="med" len="med"/>
                    </a:lnR>
                    <a:lnT w="9525" cap="flat" cmpd="sng" algn="ctr">
                      <a:solidFill>
                        <a:schemeClr val="accent5"/>
                      </a:solidFill>
                      <a:prstDash val="solid"/>
                      <a:round/>
                      <a:headEnd type="none" w="med" len="med"/>
                      <a:tailEnd type="none" w="med" len="med"/>
                    </a:lnT>
                    <a:lnB w="9525" cap="flat" cmpd="sng" algn="ctr">
                      <a:solidFill>
                        <a:schemeClr val="accent5"/>
                      </a:solidFill>
                      <a:prstDash val="solid"/>
                      <a:round/>
                      <a:headEnd type="none" w="med" len="med"/>
                      <a:tailEnd type="none" w="med" len="med"/>
                    </a:lnB>
                    <a:solidFill>
                      <a:schemeClr val="bg1"/>
                    </a:solidFill>
                  </a:tcPr>
                </a:tc>
                <a:tc>
                  <a:txBody>
                    <a:bodyPr/>
                    <a:lstStyle/>
                    <a:p>
                      <a:pPr>
                        <a:lnSpc>
                          <a:spcPts val="1100"/>
                        </a:lnSpc>
                      </a:pPr>
                      <a:r>
                        <a:rPr kumimoji="1" lang="ja-JP" altLang="en-US" sz="900" b="0" dirty="0">
                          <a:solidFill>
                            <a:schemeClr val="tx1"/>
                          </a:solidFill>
                          <a:latin typeface="BIZ UDPゴシック" panose="020B0400000000000000" pitchFamily="50" charset="-128"/>
                          <a:ea typeface="BIZ UDPゴシック" panose="020B0400000000000000" pitchFamily="50" charset="-128"/>
                        </a:rPr>
                        <a:t>★★★</a:t>
                      </a:r>
                    </a:p>
                  </a:txBody>
                  <a:tcPr anchor="ctr">
                    <a:lnL w="9525" cap="flat" cmpd="sng" algn="ctr">
                      <a:solidFill>
                        <a:schemeClr val="accent5"/>
                      </a:solidFill>
                      <a:prstDash val="solid"/>
                      <a:round/>
                      <a:headEnd type="none" w="med" len="med"/>
                      <a:tailEnd type="none" w="med" len="med"/>
                    </a:lnL>
                    <a:lnR w="9525" cap="flat" cmpd="sng" algn="ctr">
                      <a:solidFill>
                        <a:schemeClr val="accent5"/>
                      </a:solidFill>
                      <a:prstDash val="solid"/>
                      <a:round/>
                      <a:headEnd type="none" w="med" len="med"/>
                      <a:tailEnd type="none" w="med" len="med"/>
                    </a:lnR>
                    <a:lnT w="9525" cap="flat" cmpd="sng" algn="ctr">
                      <a:solidFill>
                        <a:schemeClr val="accent5"/>
                      </a:solidFill>
                      <a:prstDash val="solid"/>
                      <a:round/>
                      <a:headEnd type="none" w="med" len="med"/>
                      <a:tailEnd type="none" w="med" len="med"/>
                    </a:lnT>
                    <a:lnB w="9525" cap="flat" cmpd="sng" algn="ctr">
                      <a:solidFill>
                        <a:schemeClr val="accent5"/>
                      </a:solidFill>
                      <a:prstDash val="solid"/>
                      <a:round/>
                      <a:headEnd type="none" w="med" len="med"/>
                      <a:tailEnd type="none" w="med" len="med"/>
                    </a:lnB>
                    <a:solidFill>
                      <a:schemeClr val="bg1"/>
                    </a:solidFill>
                  </a:tcPr>
                </a:tc>
                <a:tc>
                  <a:txBody>
                    <a:bodyPr/>
                    <a:lstStyle/>
                    <a:p>
                      <a:pPr>
                        <a:lnSpc>
                          <a:spcPts val="1100"/>
                        </a:lnSpc>
                      </a:pPr>
                      <a:r>
                        <a:rPr kumimoji="1" lang="ja-JP" altLang="en-US" sz="900" b="0" dirty="0">
                          <a:solidFill>
                            <a:schemeClr val="tx1"/>
                          </a:solidFill>
                          <a:latin typeface="BIZ UDPゴシック" panose="020B0400000000000000" pitchFamily="50" charset="-128"/>
                          <a:ea typeface="BIZ UDPゴシック" panose="020B0400000000000000" pitchFamily="50" charset="-128"/>
                        </a:rPr>
                        <a:t>☆☆</a:t>
                      </a:r>
                    </a:p>
                  </a:txBody>
                  <a:tcPr anchor="ctr">
                    <a:lnL w="9525" cap="flat" cmpd="sng" algn="ctr">
                      <a:solidFill>
                        <a:schemeClr val="accent5"/>
                      </a:solidFill>
                      <a:prstDash val="solid"/>
                      <a:round/>
                      <a:headEnd type="none" w="med" len="med"/>
                      <a:tailEnd type="none" w="med" len="med"/>
                    </a:lnL>
                    <a:lnR w="9525" cap="flat" cmpd="sng" algn="ctr">
                      <a:solidFill>
                        <a:schemeClr val="accent5"/>
                      </a:solidFill>
                      <a:prstDash val="solid"/>
                      <a:round/>
                      <a:headEnd type="none" w="med" len="med"/>
                      <a:tailEnd type="none" w="med" len="med"/>
                    </a:lnR>
                    <a:lnT w="9525" cap="flat" cmpd="sng" algn="ctr">
                      <a:solidFill>
                        <a:schemeClr val="accent5"/>
                      </a:solidFill>
                      <a:prstDash val="solid"/>
                      <a:round/>
                      <a:headEnd type="none" w="med" len="med"/>
                      <a:tailEnd type="none" w="med" len="med"/>
                    </a:lnT>
                    <a:lnB w="9525" cap="flat" cmpd="sng" algn="ctr">
                      <a:solidFill>
                        <a:schemeClr val="accent5"/>
                      </a:solidFill>
                      <a:prstDash val="solid"/>
                      <a:round/>
                      <a:headEnd type="none" w="med" len="med"/>
                      <a:tailEnd type="none" w="med" len="med"/>
                    </a:lnB>
                    <a:solidFill>
                      <a:schemeClr val="bg1"/>
                    </a:solidFill>
                  </a:tcPr>
                </a:tc>
                <a:tc vMerge="1">
                  <a:txBody>
                    <a:bodyPr/>
                    <a:lstStyle/>
                    <a:p>
                      <a:pPr algn="l">
                        <a:lnSpc>
                          <a:spcPts val="1100"/>
                        </a:lnSpc>
                      </a:pPr>
                      <a:endParaRPr kumimoji="1" lang="en-US" altLang="ja-JP" sz="1000" b="0" dirty="0">
                        <a:solidFill>
                          <a:schemeClr val="tx1"/>
                        </a:solidFill>
                        <a:latin typeface="BIZ UDPゴシック" panose="020B0400000000000000" pitchFamily="50" charset="-128"/>
                        <a:ea typeface="BIZ UDPゴシック" panose="020B0400000000000000" pitchFamily="50" charset="-128"/>
                      </a:endParaRPr>
                    </a:p>
                  </a:txBody>
                  <a:tcPr anchor="ctr">
                    <a:lnL w="9525" cap="flat" cmpd="sng" algn="ctr">
                      <a:solidFill>
                        <a:schemeClr val="accent5"/>
                      </a:solidFill>
                      <a:prstDash val="solid"/>
                      <a:round/>
                      <a:headEnd type="none" w="med" len="med"/>
                      <a:tailEnd type="none" w="med" len="med"/>
                    </a:lnL>
                    <a:lnR w="9525" cap="flat" cmpd="sng" algn="ctr">
                      <a:solidFill>
                        <a:schemeClr val="accent5"/>
                      </a:solidFill>
                      <a:prstDash val="solid"/>
                      <a:round/>
                      <a:headEnd type="none" w="med" len="med"/>
                      <a:tailEnd type="none" w="med" len="med"/>
                    </a:lnR>
                    <a:lnT w="9525" cap="flat" cmpd="sng" algn="ctr">
                      <a:solidFill>
                        <a:schemeClr val="accent5"/>
                      </a:solidFill>
                      <a:prstDash val="solid"/>
                      <a:round/>
                      <a:headEnd type="none" w="med" len="med"/>
                      <a:tailEnd type="none" w="med" len="med"/>
                    </a:lnT>
                    <a:lnB w="9525" cap="flat" cmpd="sng" algn="ctr">
                      <a:solidFill>
                        <a:schemeClr val="accent5"/>
                      </a:solidFill>
                      <a:prstDash val="solid"/>
                      <a:round/>
                      <a:headEnd type="none" w="med" len="med"/>
                      <a:tailEnd type="none" w="med" len="med"/>
                    </a:lnB>
                    <a:solidFill>
                      <a:schemeClr val="bg1"/>
                    </a:solidFill>
                  </a:tcPr>
                </a:tc>
                <a:extLst>
                  <a:ext uri="{0D108BD9-81ED-4DB2-BD59-A6C34878D82A}">
                    <a16:rowId xmlns:a16="http://schemas.microsoft.com/office/drawing/2014/main" val="3071594038"/>
                  </a:ext>
                </a:extLst>
              </a:tr>
              <a:tr h="228743">
                <a:tc>
                  <a:txBody>
                    <a:bodyPr/>
                    <a:lstStyle/>
                    <a:p>
                      <a:pPr marL="0" marR="0" lvl="0" indent="0" algn="l" defTabSz="755934" rtl="0" eaLnBrk="1" fontAlgn="auto" latinLnBrk="0" hangingPunct="1">
                        <a:lnSpc>
                          <a:spcPts val="1100"/>
                        </a:lnSpc>
                        <a:spcBef>
                          <a:spcPts val="0"/>
                        </a:spcBef>
                        <a:spcAft>
                          <a:spcPts val="0"/>
                        </a:spcAft>
                        <a:buClrTx/>
                        <a:buSzTx/>
                        <a:buFontTx/>
                        <a:buNone/>
                        <a:tabLst/>
                        <a:defRPr/>
                      </a:pPr>
                      <a:r>
                        <a:rPr kumimoji="1" lang="ja-JP" altLang="en-US" sz="1000" b="0" dirty="0">
                          <a:solidFill>
                            <a:schemeClr val="tx1"/>
                          </a:solidFill>
                          <a:latin typeface="BIZ UDPゴシック" panose="020B0400000000000000" pitchFamily="50" charset="-128"/>
                          <a:ea typeface="BIZ UDPゴシック" panose="020B0400000000000000" pitchFamily="50" charset="-128"/>
                        </a:rPr>
                        <a:t>すっきりピラティス</a:t>
                      </a:r>
                    </a:p>
                  </a:txBody>
                  <a:tcPr anchor="ctr">
                    <a:lnL w="9525" cap="flat" cmpd="sng" algn="ctr">
                      <a:solidFill>
                        <a:schemeClr val="accent5"/>
                      </a:solidFill>
                      <a:prstDash val="solid"/>
                      <a:round/>
                      <a:headEnd type="none" w="med" len="med"/>
                      <a:tailEnd type="none" w="med" len="med"/>
                    </a:lnL>
                    <a:lnR w="9525" cap="flat" cmpd="sng" algn="ctr">
                      <a:solidFill>
                        <a:schemeClr val="accent5"/>
                      </a:solidFill>
                      <a:prstDash val="solid"/>
                      <a:round/>
                      <a:headEnd type="none" w="med" len="med"/>
                      <a:tailEnd type="none" w="med" len="med"/>
                    </a:lnR>
                    <a:lnT w="9525" cap="flat" cmpd="sng" algn="ctr">
                      <a:solidFill>
                        <a:schemeClr val="accent5"/>
                      </a:solidFill>
                      <a:prstDash val="solid"/>
                      <a:round/>
                      <a:headEnd type="none" w="med" len="med"/>
                      <a:tailEnd type="none" w="med" len="med"/>
                    </a:lnT>
                    <a:lnB w="9525" cap="flat" cmpd="sng" algn="ctr">
                      <a:solidFill>
                        <a:schemeClr val="accent5"/>
                      </a:solidFill>
                      <a:prstDash val="solid"/>
                      <a:round/>
                      <a:headEnd type="none" w="med" len="med"/>
                      <a:tailEnd type="none" w="med" len="med"/>
                    </a:lnB>
                    <a:solidFill>
                      <a:schemeClr val="bg1"/>
                    </a:solidFill>
                  </a:tcPr>
                </a:tc>
                <a:tc>
                  <a:txBody>
                    <a:bodyPr/>
                    <a:lstStyle/>
                    <a:p>
                      <a:pPr marL="0" marR="0" lvl="0" indent="0" algn="l" defTabSz="755934" rtl="0" eaLnBrk="1" fontAlgn="auto" latinLnBrk="0" hangingPunct="1">
                        <a:lnSpc>
                          <a:spcPts val="1100"/>
                        </a:lnSpc>
                        <a:spcBef>
                          <a:spcPts val="0"/>
                        </a:spcBef>
                        <a:spcAft>
                          <a:spcPts val="0"/>
                        </a:spcAft>
                        <a:buClrTx/>
                        <a:buSzTx/>
                        <a:buFontTx/>
                        <a:buNone/>
                        <a:tabLst/>
                        <a:defRPr/>
                      </a:pPr>
                      <a:r>
                        <a:rPr kumimoji="1" lang="en-US" altLang="ja-JP" sz="10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60</a:t>
                      </a:r>
                      <a:r>
                        <a:rPr kumimoji="1" lang="ja-JP" altLang="en-US" sz="10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分</a:t>
                      </a:r>
                    </a:p>
                  </a:txBody>
                  <a:tcPr anchor="ctr">
                    <a:lnL w="9525" cap="flat" cmpd="sng" algn="ctr">
                      <a:solidFill>
                        <a:schemeClr val="accent5"/>
                      </a:solidFill>
                      <a:prstDash val="solid"/>
                      <a:round/>
                      <a:headEnd type="none" w="med" len="med"/>
                      <a:tailEnd type="none" w="med" len="med"/>
                    </a:lnL>
                    <a:lnR w="9525" cap="flat" cmpd="sng" algn="ctr">
                      <a:solidFill>
                        <a:schemeClr val="accent5"/>
                      </a:solidFill>
                      <a:prstDash val="solid"/>
                      <a:round/>
                      <a:headEnd type="none" w="med" len="med"/>
                      <a:tailEnd type="none" w="med" len="med"/>
                    </a:lnR>
                    <a:lnT w="9525" cap="flat" cmpd="sng" algn="ctr">
                      <a:solidFill>
                        <a:schemeClr val="accent5"/>
                      </a:solidFill>
                      <a:prstDash val="solid"/>
                      <a:round/>
                      <a:headEnd type="none" w="med" len="med"/>
                      <a:tailEnd type="none" w="med" len="med"/>
                    </a:lnT>
                    <a:lnB w="9525" cap="flat" cmpd="sng" algn="ctr">
                      <a:solidFill>
                        <a:schemeClr val="accent5"/>
                      </a:solidFill>
                      <a:prstDash val="solid"/>
                      <a:round/>
                      <a:headEnd type="none" w="med" len="med"/>
                      <a:tailEnd type="none" w="med" len="med"/>
                    </a:lnB>
                    <a:solidFill>
                      <a:schemeClr val="bg1"/>
                    </a:solidFill>
                  </a:tcPr>
                </a:tc>
                <a:tc>
                  <a:txBody>
                    <a:bodyPr/>
                    <a:lstStyle/>
                    <a:p>
                      <a:pPr marL="0" marR="0" lvl="0" indent="0" algn="l" defTabSz="755934" rtl="0" eaLnBrk="1" fontAlgn="auto" latinLnBrk="0" hangingPunct="1">
                        <a:lnSpc>
                          <a:spcPts val="1100"/>
                        </a:lnSpc>
                        <a:spcBef>
                          <a:spcPts val="0"/>
                        </a:spcBef>
                        <a:spcAft>
                          <a:spcPts val="0"/>
                        </a:spcAft>
                        <a:buClrTx/>
                        <a:buSzTx/>
                        <a:buFontTx/>
                        <a:buNone/>
                        <a:tabLst/>
                        <a:defRPr/>
                      </a:pPr>
                      <a:r>
                        <a:rPr kumimoji="1" lang="ja-JP" altLang="en-US" sz="900" b="0" dirty="0">
                          <a:solidFill>
                            <a:schemeClr val="tx1"/>
                          </a:solidFill>
                          <a:latin typeface="BIZ UDPゴシック" panose="020B0400000000000000" pitchFamily="50" charset="-128"/>
                          <a:ea typeface="BIZ UDPゴシック" panose="020B0400000000000000" pitchFamily="50" charset="-128"/>
                        </a:rPr>
                        <a:t>★</a:t>
                      </a:r>
                    </a:p>
                  </a:txBody>
                  <a:tcPr anchor="ctr">
                    <a:lnL w="9525" cap="flat" cmpd="sng" algn="ctr">
                      <a:solidFill>
                        <a:schemeClr val="accent5"/>
                      </a:solidFill>
                      <a:prstDash val="solid"/>
                      <a:round/>
                      <a:headEnd type="none" w="med" len="med"/>
                      <a:tailEnd type="none" w="med" len="med"/>
                    </a:lnL>
                    <a:lnR w="9525" cap="flat" cmpd="sng" algn="ctr">
                      <a:solidFill>
                        <a:schemeClr val="accent5"/>
                      </a:solidFill>
                      <a:prstDash val="solid"/>
                      <a:round/>
                      <a:headEnd type="none" w="med" len="med"/>
                      <a:tailEnd type="none" w="med" len="med"/>
                    </a:lnR>
                    <a:lnT w="9525" cap="flat" cmpd="sng" algn="ctr">
                      <a:solidFill>
                        <a:schemeClr val="accent5"/>
                      </a:solidFill>
                      <a:prstDash val="solid"/>
                      <a:round/>
                      <a:headEnd type="none" w="med" len="med"/>
                      <a:tailEnd type="none" w="med" len="med"/>
                    </a:lnT>
                    <a:lnB w="9525" cap="flat" cmpd="sng" algn="ctr">
                      <a:solidFill>
                        <a:schemeClr val="accent5"/>
                      </a:solidFill>
                      <a:prstDash val="solid"/>
                      <a:round/>
                      <a:headEnd type="none" w="med" len="med"/>
                      <a:tailEnd type="none" w="med" len="med"/>
                    </a:lnB>
                    <a:solidFill>
                      <a:schemeClr val="bg1"/>
                    </a:solidFill>
                  </a:tcPr>
                </a:tc>
                <a:tc>
                  <a:txBody>
                    <a:bodyPr/>
                    <a:lstStyle/>
                    <a:p>
                      <a:pPr marL="0" marR="0" lvl="0" indent="0" algn="l" defTabSz="755934" rtl="0" eaLnBrk="1" fontAlgn="auto" latinLnBrk="0" hangingPunct="1">
                        <a:lnSpc>
                          <a:spcPts val="1100"/>
                        </a:lnSpc>
                        <a:spcBef>
                          <a:spcPts val="0"/>
                        </a:spcBef>
                        <a:spcAft>
                          <a:spcPts val="0"/>
                        </a:spcAft>
                        <a:buClrTx/>
                        <a:buSzTx/>
                        <a:buFontTx/>
                        <a:buNone/>
                        <a:tabLst/>
                        <a:defRPr/>
                      </a:pPr>
                      <a:r>
                        <a:rPr kumimoji="1" lang="ja-JP" altLang="en-US" sz="900" b="0" dirty="0">
                          <a:solidFill>
                            <a:schemeClr val="tx1"/>
                          </a:solidFill>
                          <a:latin typeface="BIZ UDPゴシック" panose="020B0400000000000000" pitchFamily="50" charset="-128"/>
                          <a:ea typeface="BIZ UDPゴシック" panose="020B0400000000000000" pitchFamily="50" charset="-128"/>
                        </a:rPr>
                        <a:t>☆</a:t>
                      </a:r>
                    </a:p>
                  </a:txBody>
                  <a:tcPr anchor="ctr">
                    <a:lnL w="9525" cap="flat" cmpd="sng" algn="ctr">
                      <a:solidFill>
                        <a:schemeClr val="accent5"/>
                      </a:solidFill>
                      <a:prstDash val="solid"/>
                      <a:round/>
                      <a:headEnd type="none" w="med" len="med"/>
                      <a:tailEnd type="none" w="med" len="med"/>
                    </a:lnL>
                    <a:lnR w="9525" cap="flat" cmpd="sng" algn="ctr">
                      <a:solidFill>
                        <a:schemeClr val="accent5"/>
                      </a:solidFill>
                      <a:prstDash val="solid"/>
                      <a:round/>
                      <a:headEnd type="none" w="med" len="med"/>
                      <a:tailEnd type="none" w="med" len="med"/>
                    </a:lnR>
                    <a:lnT w="9525" cap="flat" cmpd="sng" algn="ctr">
                      <a:solidFill>
                        <a:schemeClr val="accent5"/>
                      </a:solidFill>
                      <a:prstDash val="solid"/>
                      <a:round/>
                      <a:headEnd type="none" w="med" len="med"/>
                      <a:tailEnd type="none" w="med" len="med"/>
                    </a:lnT>
                    <a:lnB w="9525" cap="flat" cmpd="sng" algn="ctr">
                      <a:solidFill>
                        <a:schemeClr val="accent5"/>
                      </a:solidFill>
                      <a:prstDash val="solid"/>
                      <a:round/>
                      <a:headEnd type="none" w="med" len="med"/>
                      <a:tailEnd type="none" w="med" len="med"/>
                    </a:lnB>
                    <a:solidFill>
                      <a:schemeClr val="bg1"/>
                    </a:solidFill>
                  </a:tcPr>
                </a:tc>
                <a:tc>
                  <a:txBody>
                    <a:bodyPr/>
                    <a:lstStyle/>
                    <a:p>
                      <a:pPr algn="l">
                        <a:lnSpc>
                          <a:spcPts val="1100"/>
                        </a:lnSpc>
                      </a:pPr>
                      <a:r>
                        <a:rPr kumimoji="1" lang="ja-JP" altLang="en-US" sz="1000" b="0" dirty="0">
                          <a:solidFill>
                            <a:schemeClr val="tx1"/>
                          </a:solidFill>
                          <a:latin typeface="BIZ UDPゴシック" panose="020B0400000000000000" pitchFamily="50" charset="-128"/>
                          <a:ea typeface="BIZ UDPゴシック" panose="020B0400000000000000" pitchFamily="50" charset="-128"/>
                        </a:rPr>
                        <a:t>ピラティスよりストレッチを多く取り入れ、柔軟性を高めていきます。</a:t>
                      </a:r>
                      <a:endParaRPr kumimoji="1" lang="en-US" altLang="ja-JP" sz="1000" b="0" dirty="0">
                        <a:solidFill>
                          <a:schemeClr val="tx1"/>
                        </a:solidFill>
                        <a:latin typeface="BIZ UDPゴシック" panose="020B0400000000000000" pitchFamily="50" charset="-128"/>
                        <a:ea typeface="BIZ UDPゴシック" panose="020B0400000000000000" pitchFamily="50" charset="-128"/>
                      </a:endParaRPr>
                    </a:p>
                  </a:txBody>
                  <a:tcPr anchor="ctr">
                    <a:lnL w="9525" cap="flat" cmpd="sng" algn="ctr">
                      <a:solidFill>
                        <a:schemeClr val="accent5"/>
                      </a:solidFill>
                      <a:prstDash val="solid"/>
                      <a:round/>
                      <a:headEnd type="none" w="med" len="med"/>
                      <a:tailEnd type="none" w="med" len="med"/>
                    </a:lnL>
                    <a:lnR w="9525" cap="flat" cmpd="sng" algn="ctr">
                      <a:solidFill>
                        <a:schemeClr val="accent5"/>
                      </a:solidFill>
                      <a:prstDash val="solid"/>
                      <a:round/>
                      <a:headEnd type="none" w="med" len="med"/>
                      <a:tailEnd type="none" w="med" len="med"/>
                    </a:lnR>
                    <a:lnT w="9525" cap="flat" cmpd="sng" algn="ctr">
                      <a:solidFill>
                        <a:schemeClr val="accent5"/>
                      </a:solidFill>
                      <a:prstDash val="solid"/>
                      <a:round/>
                      <a:headEnd type="none" w="med" len="med"/>
                      <a:tailEnd type="none" w="med" len="med"/>
                    </a:lnT>
                    <a:lnB w="9525" cap="flat" cmpd="sng" algn="ctr">
                      <a:solidFill>
                        <a:schemeClr val="accent5"/>
                      </a:solidFill>
                      <a:prstDash val="solid"/>
                      <a:round/>
                      <a:headEnd type="none" w="med" len="med"/>
                      <a:tailEnd type="none" w="med" len="med"/>
                    </a:lnB>
                    <a:solidFill>
                      <a:schemeClr val="bg1"/>
                    </a:solidFill>
                  </a:tcPr>
                </a:tc>
                <a:extLst>
                  <a:ext uri="{0D108BD9-81ED-4DB2-BD59-A6C34878D82A}">
                    <a16:rowId xmlns:a16="http://schemas.microsoft.com/office/drawing/2014/main" val="1286046481"/>
                  </a:ext>
                </a:extLst>
              </a:tr>
              <a:tr h="252958">
                <a:tc>
                  <a:txBody>
                    <a:bodyPr/>
                    <a:lstStyle/>
                    <a:p>
                      <a:pPr>
                        <a:lnSpc>
                          <a:spcPts val="1100"/>
                        </a:lnSpc>
                      </a:pPr>
                      <a:r>
                        <a:rPr kumimoji="1" lang="ja-JP" altLang="en-US" sz="1000" b="0" dirty="0">
                          <a:solidFill>
                            <a:schemeClr val="tx1"/>
                          </a:solidFill>
                          <a:latin typeface="BIZ UDPゴシック" panose="020B0400000000000000" pitchFamily="50" charset="-128"/>
                          <a:ea typeface="BIZ UDPゴシック" panose="020B0400000000000000" pitchFamily="50" charset="-128"/>
                        </a:rPr>
                        <a:t>ヨガ＆ピラティス</a:t>
                      </a:r>
                    </a:p>
                  </a:txBody>
                  <a:tcPr anchor="ctr">
                    <a:lnL w="9525" cap="flat" cmpd="sng" algn="ctr">
                      <a:solidFill>
                        <a:schemeClr val="accent5"/>
                      </a:solidFill>
                      <a:prstDash val="solid"/>
                      <a:round/>
                      <a:headEnd type="none" w="med" len="med"/>
                      <a:tailEnd type="none" w="med" len="med"/>
                    </a:lnL>
                    <a:lnR w="9525" cap="flat" cmpd="sng" algn="ctr">
                      <a:solidFill>
                        <a:schemeClr val="accent5"/>
                      </a:solidFill>
                      <a:prstDash val="solid"/>
                      <a:round/>
                      <a:headEnd type="none" w="med" len="med"/>
                      <a:tailEnd type="none" w="med" len="med"/>
                    </a:lnR>
                    <a:lnT w="9525" cap="flat" cmpd="sng" algn="ctr">
                      <a:solidFill>
                        <a:schemeClr val="accent5"/>
                      </a:solidFill>
                      <a:prstDash val="solid"/>
                      <a:round/>
                      <a:headEnd type="none" w="med" len="med"/>
                      <a:tailEnd type="none" w="med" len="med"/>
                    </a:lnT>
                    <a:lnB w="9525" cap="flat" cmpd="sng" algn="ctr">
                      <a:solidFill>
                        <a:schemeClr val="accent5"/>
                      </a:solidFill>
                      <a:prstDash val="solid"/>
                      <a:round/>
                      <a:headEnd type="none" w="med" len="med"/>
                      <a:tailEnd type="none" w="med" len="med"/>
                    </a:lnB>
                    <a:solidFill>
                      <a:schemeClr val="bg1"/>
                    </a:solidFill>
                  </a:tcPr>
                </a:tc>
                <a:tc>
                  <a:txBody>
                    <a:bodyPr/>
                    <a:lstStyle/>
                    <a:p>
                      <a:pPr marL="0" marR="0" lvl="0" indent="0" algn="l" defTabSz="755934" rtl="0" eaLnBrk="1" fontAlgn="auto" latinLnBrk="0" hangingPunct="1">
                        <a:lnSpc>
                          <a:spcPts val="1100"/>
                        </a:lnSpc>
                        <a:spcBef>
                          <a:spcPts val="0"/>
                        </a:spcBef>
                        <a:spcAft>
                          <a:spcPts val="0"/>
                        </a:spcAft>
                        <a:buClrTx/>
                        <a:buSzTx/>
                        <a:buFontTx/>
                        <a:buNone/>
                        <a:tabLst/>
                        <a:defRPr/>
                      </a:pPr>
                      <a:r>
                        <a:rPr kumimoji="1" lang="en-US" altLang="ja-JP" sz="10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60</a:t>
                      </a:r>
                      <a:r>
                        <a:rPr kumimoji="1" lang="ja-JP" altLang="en-US" sz="10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分</a:t>
                      </a:r>
                    </a:p>
                  </a:txBody>
                  <a:tcPr anchor="ctr">
                    <a:lnL w="9525" cap="flat" cmpd="sng" algn="ctr">
                      <a:solidFill>
                        <a:schemeClr val="accent5"/>
                      </a:solidFill>
                      <a:prstDash val="solid"/>
                      <a:round/>
                      <a:headEnd type="none" w="med" len="med"/>
                      <a:tailEnd type="none" w="med" len="med"/>
                    </a:lnL>
                    <a:lnR w="9525" cap="flat" cmpd="sng" algn="ctr">
                      <a:solidFill>
                        <a:schemeClr val="accent5"/>
                      </a:solidFill>
                      <a:prstDash val="solid"/>
                      <a:round/>
                      <a:headEnd type="none" w="med" len="med"/>
                      <a:tailEnd type="none" w="med" len="med"/>
                    </a:lnR>
                    <a:lnT w="9525" cap="flat" cmpd="sng" algn="ctr">
                      <a:solidFill>
                        <a:schemeClr val="accent5"/>
                      </a:solidFill>
                      <a:prstDash val="solid"/>
                      <a:round/>
                      <a:headEnd type="none" w="med" len="med"/>
                      <a:tailEnd type="none" w="med" len="med"/>
                    </a:lnT>
                    <a:lnB w="9525" cap="flat" cmpd="sng" algn="ctr">
                      <a:solidFill>
                        <a:schemeClr val="accent5"/>
                      </a:solidFill>
                      <a:prstDash val="solid"/>
                      <a:round/>
                      <a:headEnd type="none" w="med" len="med"/>
                      <a:tailEnd type="none" w="med" len="med"/>
                    </a:lnB>
                    <a:solidFill>
                      <a:schemeClr val="bg1"/>
                    </a:solidFill>
                  </a:tcPr>
                </a:tc>
                <a:tc>
                  <a:txBody>
                    <a:bodyPr/>
                    <a:lstStyle/>
                    <a:p>
                      <a:pPr>
                        <a:lnSpc>
                          <a:spcPts val="1100"/>
                        </a:lnSpc>
                      </a:pPr>
                      <a:r>
                        <a:rPr kumimoji="1" lang="ja-JP" altLang="en-US" sz="900" b="0" dirty="0">
                          <a:solidFill>
                            <a:schemeClr val="tx1"/>
                          </a:solidFill>
                          <a:latin typeface="BIZ UDPゴシック" panose="020B0400000000000000" pitchFamily="50" charset="-128"/>
                          <a:ea typeface="BIZ UDPゴシック" panose="020B0400000000000000" pitchFamily="50" charset="-128"/>
                        </a:rPr>
                        <a:t>★</a:t>
                      </a:r>
                    </a:p>
                  </a:txBody>
                  <a:tcPr anchor="ctr">
                    <a:lnL w="9525" cap="flat" cmpd="sng" algn="ctr">
                      <a:solidFill>
                        <a:schemeClr val="accent5"/>
                      </a:solidFill>
                      <a:prstDash val="solid"/>
                      <a:round/>
                      <a:headEnd type="none" w="med" len="med"/>
                      <a:tailEnd type="none" w="med" len="med"/>
                    </a:lnL>
                    <a:lnR w="9525" cap="flat" cmpd="sng" algn="ctr">
                      <a:solidFill>
                        <a:schemeClr val="accent5"/>
                      </a:solidFill>
                      <a:prstDash val="solid"/>
                      <a:round/>
                      <a:headEnd type="none" w="med" len="med"/>
                      <a:tailEnd type="none" w="med" len="med"/>
                    </a:lnR>
                    <a:lnT w="9525" cap="flat" cmpd="sng" algn="ctr">
                      <a:solidFill>
                        <a:schemeClr val="accent5"/>
                      </a:solidFill>
                      <a:prstDash val="solid"/>
                      <a:round/>
                      <a:headEnd type="none" w="med" len="med"/>
                      <a:tailEnd type="none" w="med" len="med"/>
                    </a:lnT>
                    <a:lnB w="9525" cap="flat" cmpd="sng" algn="ctr">
                      <a:solidFill>
                        <a:schemeClr val="accent5"/>
                      </a:solidFill>
                      <a:prstDash val="solid"/>
                      <a:round/>
                      <a:headEnd type="none" w="med" len="med"/>
                      <a:tailEnd type="none" w="med" len="med"/>
                    </a:lnB>
                    <a:solidFill>
                      <a:schemeClr val="bg1"/>
                    </a:solidFill>
                  </a:tcPr>
                </a:tc>
                <a:tc>
                  <a:txBody>
                    <a:bodyPr/>
                    <a:lstStyle/>
                    <a:p>
                      <a:pPr>
                        <a:lnSpc>
                          <a:spcPts val="1100"/>
                        </a:lnSpc>
                      </a:pPr>
                      <a:r>
                        <a:rPr kumimoji="1" lang="ja-JP" altLang="en-US" sz="900" b="0" dirty="0">
                          <a:solidFill>
                            <a:schemeClr val="tx1"/>
                          </a:solidFill>
                          <a:latin typeface="BIZ UDPゴシック" panose="020B0400000000000000" pitchFamily="50" charset="-128"/>
                          <a:ea typeface="BIZ UDPゴシック" panose="020B0400000000000000" pitchFamily="50" charset="-128"/>
                        </a:rPr>
                        <a:t>☆</a:t>
                      </a:r>
                    </a:p>
                  </a:txBody>
                  <a:tcPr anchor="ctr">
                    <a:lnL w="9525" cap="flat" cmpd="sng" algn="ctr">
                      <a:solidFill>
                        <a:schemeClr val="accent5"/>
                      </a:solidFill>
                      <a:prstDash val="solid"/>
                      <a:round/>
                      <a:headEnd type="none" w="med" len="med"/>
                      <a:tailEnd type="none" w="med" len="med"/>
                    </a:lnL>
                    <a:lnR w="9525" cap="flat" cmpd="sng" algn="ctr">
                      <a:solidFill>
                        <a:schemeClr val="accent5"/>
                      </a:solidFill>
                      <a:prstDash val="solid"/>
                      <a:round/>
                      <a:headEnd type="none" w="med" len="med"/>
                      <a:tailEnd type="none" w="med" len="med"/>
                    </a:lnR>
                    <a:lnT w="9525" cap="flat" cmpd="sng" algn="ctr">
                      <a:solidFill>
                        <a:schemeClr val="accent5"/>
                      </a:solidFill>
                      <a:prstDash val="solid"/>
                      <a:round/>
                      <a:headEnd type="none" w="med" len="med"/>
                      <a:tailEnd type="none" w="med" len="med"/>
                    </a:lnT>
                    <a:lnB w="9525" cap="flat" cmpd="sng" algn="ctr">
                      <a:solidFill>
                        <a:schemeClr val="accent5"/>
                      </a:solidFill>
                      <a:prstDash val="solid"/>
                      <a:round/>
                      <a:headEnd type="none" w="med" len="med"/>
                      <a:tailEnd type="none" w="med" len="med"/>
                    </a:lnB>
                    <a:solidFill>
                      <a:schemeClr val="bg1"/>
                    </a:solidFill>
                  </a:tcPr>
                </a:tc>
                <a:tc>
                  <a:txBody>
                    <a:bodyPr/>
                    <a:lstStyle/>
                    <a:p>
                      <a:pPr algn="l">
                        <a:lnSpc>
                          <a:spcPts val="1100"/>
                        </a:lnSpc>
                      </a:pPr>
                      <a:r>
                        <a:rPr kumimoji="1" lang="ja-JP" altLang="en-US" sz="1000" b="0" dirty="0">
                          <a:solidFill>
                            <a:schemeClr val="tx1"/>
                          </a:solidFill>
                          <a:latin typeface="BIZ UDPゴシック" panose="020B0400000000000000" pitchFamily="50" charset="-128"/>
                          <a:ea typeface="BIZ UDPゴシック" panose="020B0400000000000000" pitchFamily="50" charset="-128"/>
                        </a:rPr>
                        <a:t>ﾖｶﾞとﾋﾟﾗﾃｨｽを融合させたｸﾗｽで、心と体のﾊﾞﾗﾝｽを整えていきます。</a:t>
                      </a:r>
                      <a:endParaRPr kumimoji="1" lang="en-US" altLang="ja-JP" sz="1000" b="0" dirty="0">
                        <a:solidFill>
                          <a:schemeClr val="tx1"/>
                        </a:solidFill>
                        <a:latin typeface="BIZ UDPゴシック" panose="020B0400000000000000" pitchFamily="50" charset="-128"/>
                        <a:ea typeface="BIZ UDPゴシック" panose="020B0400000000000000" pitchFamily="50" charset="-128"/>
                      </a:endParaRPr>
                    </a:p>
                  </a:txBody>
                  <a:tcPr anchor="ctr">
                    <a:lnL w="9525" cap="flat" cmpd="sng" algn="ctr">
                      <a:solidFill>
                        <a:schemeClr val="accent5"/>
                      </a:solidFill>
                      <a:prstDash val="solid"/>
                      <a:round/>
                      <a:headEnd type="none" w="med" len="med"/>
                      <a:tailEnd type="none" w="med" len="med"/>
                    </a:lnL>
                    <a:lnR w="9525" cap="flat" cmpd="sng" algn="ctr">
                      <a:solidFill>
                        <a:schemeClr val="accent5"/>
                      </a:solidFill>
                      <a:prstDash val="solid"/>
                      <a:round/>
                      <a:headEnd type="none" w="med" len="med"/>
                      <a:tailEnd type="none" w="med" len="med"/>
                    </a:lnR>
                    <a:lnT w="9525" cap="flat" cmpd="sng" algn="ctr">
                      <a:solidFill>
                        <a:schemeClr val="accent5"/>
                      </a:solidFill>
                      <a:prstDash val="solid"/>
                      <a:round/>
                      <a:headEnd type="none" w="med" len="med"/>
                      <a:tailEnd type="none" w="med" len="med"/>
                    </a:lnT>
                    <a:lnB w="9525" cap="flat" cmpd="sng" algn="ctr">
                      <a:solidFill>
                        <a:schemeClr val="accent5"/>
                      </a:solidFill>
                      <a:prstDash val="solid"/>
                      <a:round/>
                      <a:headEnd type="none" w="med" len="med"/>
                      <a:tailEnd type="none" w="med" len="med"/>
                    </a:lnB>
                    <a:solidFill>
                      <a:schemeClr val="bg1"/>
                    </a:solidFill>
                  </a:tcPr>
                </a:tc>
                <a:extLst>
                  <a:ext uri="{0D108BD9-81ED-4DB2-BD59-A6C34878D82A}">
                    <a16:rowId xmlns:a16="http://schemas.microsoft.com/office/drawing/2014/main" val="3207112093"/>
                  </a:ext>
                </a:extLst>
              </a:tr>
              <a:tr h="372249">
                <a:tc>
                  <a:txBody>
                    <a:bodyPr/>
                    <a:lstStyle/>
                    <a:p>
                      <a:pPr>
                        <a:lnSpc>
                          <a:spcPts val="1100"/>
                        </a:lnSpc>
                      </a:pPr>
                      <a:r>
                        <a:rPr kumimoji="1" lang="ja-JP" altLang="en-US" sz="1000" b="0" dirty="0">
                          <a:solidFill>
                            <a:schemeClr val="tx1"/>
                          </a:solidFill>
                          <a:latin typeface="BIZ UDPゴシック" panose="020B0400000000000000" pitchFamily="50" charset="-128"/>
                          <a:ea typeface="BIZ UDPゴシック" panose="020B0400000000000000" pitchFamily="50" charset="-128"/>
                        </a:rPr>
                        <a:t>ピラティス</a:t>
                      </a:r>
                    </a:p>
                  </a:txBody>
                  <a:tcPr anchor="ctr">
                    <a:lnL w="9525" cap="flat" cmpd="sng" algn="ctr">
                      <a:solidFill>
                        <a:schemeClr val="accent5"/>
                      </a:solidFill>
                      <a:prstDash val="solid"/>
                      <a:round/>
                      <a:headEnd type="none" w="med" len="med"/>
                      <a:tailEnd type="none" w="med" len="med"/>
                    </a:lnL>
                    <a:lnR w="9525" cap="flat" cmpd="sng" algn="ctr">
                      <a:solidFill>
                        <a:schemeClr val="accent5"/>
                      </a:solidFill>
                      <a:prstDash val="solid"/>
                      <a:round/>
                      <a:headEnd type="none" w="med" len="med"/>
                      <a:tailEnd type="none" w="med" len="med"/>
                    </a:lnR>
                    <a:lnT w="9525" cap="flat" cmpd="sng" algn="ctr">
                      <a:solidFill>
                        <a:schemeClr val="accent5"/>
                      </a:solidFill>
                      <a:prstDash val="solid"/>
                      <a:round/>
                      <a:headEnd type="none" w="med" len="med"/>
                      <a:tailEnd type="none" w="med" len="med"/>
                    </a:lnT>
                    <a:lnB w="9525" cap="flat" cmpd="sng" algn="ctr">
                      <a:solidFill>
                        <a:schemeClr val="accent5"/>
                      </a:solidFill>
                      <a:prstDash val="solid"/>
                      <a:round/>
                      <a:headEnd type="none" w="med" len="med"/>
                      <a:tailEnd type="none" w="med" len="med"/>
                    </a:lnB>
                    <a:solidFill>
                      <a:schemeClr val="bg1"/>
                    </a:solidFill>
                  </a:tcPr>
                </a:tc>
                <a:tc>
                  <a:txBody>
                    <a:bodyPr/>
                    <a:lstStyle/>
                    <a:p>
                      <a:pPr marL="0" marR="0" lvl="0" indent="0" algn="l" defTabSz="755934" rtl="0" eaLnBrk="1" fontAlgn="auto" latinLnBrk="0" hangingPunct="1">
                        <a:lnSpc>
                          <a:spcPts val="1100"/>
                        </a:lnSpc>
                        <a:spcBef>
                          <a:spcPts val="0"/>
                        </a:spcBef>
                        <a:spcAft>
                          <a:spcPts val="0"/>
                        </a:spcAft>
                        <a:buClrTx/>
                        <a:buSzTx/>
                        <a:buFontTx/>
                        <a:buNone/>
                        <a:tabLst/>
                        <a:defRPr/>
                      </a:pPr>
                      <a:r>
                        <a:rPr kumimoji="1" lang="en-US" altLang="ja-JP" sz="1000" b="0" i="0" u="none" strike="noStrike" kern="1200" cap="none" spc="0" normalizeH="0" baseline="0" noProof="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60</a:t>
                      </a:r>
                      <a:r>
                        <a:rPr kumimoji="1" lang="ja-JP" altLang="en-US" sz="1000" b="0" i="0" u="none" strike="noStrike" kern="1200" cap="none" spc="0" normalizeH="0" baseline="0" noProof="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分</a:t>
                      </a:r>
                      <a:endParaRPr kumimoji="1" lang="ja-JP" altLang="en-US" sz="10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endParaRPr>
                    </a:p>
                  </a:txBody>
                  <a:tcPr anchor="ctr">
                    <a:lnL w="9525" cap="flat" cmpd="sng" algn="ctr">
                      <a:solidFill>
                        <a:schemeClr val="accent5"/>
                      </a:solidFill>
                      <a:prstDash val="solid"/>
                      <a:round/>
                      <a:headEnd type="none" w="med" len="med"/>
                      <a:tailEnd type="none" w="med" len="med"/>
                    </a:lnL>
                    <a:lnR w="9525" cap="flat" cmpd="sng" algn="ctr">
                      <a:solidFill>
                        <a:schemeClr val="accent5"/>
                      </a:solidFill>
                      <a:prstDash val="solid"/>
                      <a:round/>
                      <a:headEnd type="none" w="med" len="med"/>
                      <a:tailEnd type="none" w="med" len="med"/>
                    </a:lnR>
                    <a:lnT w="9525" cap="flat" cmpd="sng" algn="ctr">
                      <a:solidFill>
                        <a:schemeClr val="accent5"/>
                      </a:solidFill>
                      <a:prstDash val="solid"/>
                      <a:round/>
                      <a:headEnd type="none" w="med" len="med"/>
                      <a:tailEnd type="none" w="med" len="med"/>
                    </a:lnT>
                    <a:lnB w="9525" cap="flat" cmpd="sng" algn="ctr">
                      <a:solidFill>
                        <a:schemeClr val="accent5"/>
                      </a:solidFill>
                      <a:prstDash val="solid"/>
                      <a:round/>
                      <a:headEnd type="none" w="med" len="med"/>
                      <a:tailEnd type="none" w="med" len="med"/>
                    </a:lnB>
                    <a:solidFill>
                      <a:schemeClr val="bg1"/>
                    </a:solidFill>
                  </a:tcPr>
                </a:tc>
                <a:tc>
                  <a:txBody>
                    <a:bodyPr/>
                    <a:lstStyle/>
                    <a:p>
                      <a:pPr>
                        <a:lnSpc>
                          <a:spcPts val="1100"/>
                        </a:lnSpc>
                      </a:pPr>
                      <a:r>
                        <a:rPr kumimoji="1" lang="ja-JP" altLang="en-US" sz="900" b="0" dirty="0">
                          <a:solidFill>
                            <a:schemeClr val="tx1"/>
                          </a:solidFill>
                          <a:latin typeface="BIZ UDPゴシック" panose="020B0400000000000000" pitchFamily="50" charset="-128"/>
                          <a:ea typeface="BIZ UDPゴシック" panose="020B0400000000000000" pitchFamily="50" charset="-128"/>
                        </a:rPr>
                        <a:t>★</a:t>
                      </a:r>
                    </a:p>
                  </a:txBody>
                  <a:tcPr anchor="ctr">
                    <a:lnL w="9525" cap="flat" cmpd="sng" algn="ctr">
                      <a:solidFill>
                        <a:schemeClr val="accent5"/>
                      </a:solidFill>
                      <a:prstDash val="solid"/>
                      <a:round/>
                      <a:headEnd type="none" w="med" len="med"/>
                      <a:tailEnd type="none" w="med" len="med"/>
                    </a:lnL>
                    <a:lnR w="9525" cap="flat" cmpd="sng" algn="ctr">
                      <a:solidFill>
                        <a:schemeClr val="accent5"/>
                      </a:solidFill>
                      <a:prstDash val="solid"/>
                      <a:round/>
                      <a:headEnd type="none" w="med" len="med"/>
                      <a:tailEnd type="none" w="med" len="med"/>
                    </a:lnR>
                    <a:lnT w="9525" cap="flat" cmpd="sng" algn="ctr">
                      <a:solidFill>
                        <a:schemeClr val="accent5"/>
                      </a:solidFill>
                      <a:prstDash val="solid"/>
                      <a:round/>
                      <a:headEnd type="none" w="med" len="med"/>
                      <a:tailEnd type="none" w="med" len="med"/>
                    </a:lnT>
                    <a:lnB w="9525" cap="flat" cmpd="sng" algn="ctr">
                      <a:solidFill>
                        <a:schemeClr val="accent5"/>
                      </a:solidFill>
                      <a:prstDash val="solid"/>
                      <a:round/>
                      <a:headEnd type="none" w="med" len="med"/>
                      <a:tailEnd type="none" w="med" len="med"/>
                    </a:lnB>
                    <a:solidFill>
                      <a:schemeClr val="bg1"/>
                    </a:solidFill>
                  </a:tcPr>
                </a:tc>
                <a:tc>
                  <a:txBody>
                    <a:bodyPr/>
                    <a:lstStyle/>
                    <a:p>
                      <a:pPr>
                        <a:lnSpc>
                          <a:spcPts val="1100"/>
                        </a:lnSpc>
                      </a:pPr>
                      <a:r>
                        <a:rPr kumimoji="1" lang="ja-JP" altLang="en-US" sz="900" b="0" dirty="0">
                          <a:solidFill>
                            <a:schemeClr val="tx1"/>
                          </a:solidFill>
                          <a:latin typeface="BIZ UDPゴシック" panose="020B0400000000000000" pitchFamily="50" charset="-128"/>
                          <a:ea typeface="BIZ UDPゴシック" panose="020B0400000000000000" pitchFamily="50" charset="-128"/>
                        </a:rPr>
                        <a:t>☆</a:t>
                      </a:r>
                    </a:p>
                  </a:txBody>
                  <a:tcPr anchor="ctr">
                    <a:lnL w="9525" cap="flat" cmpd="sng" algn="ctr">
                      <a:solidFill>
                        <a:schemeClr val="accent5"/>
                      </a:solidFill>
                      <a:prstDash val="solid"/>
                      <a:round/>
                      <a:headEnd type="none" w="med" len="med"/>
                      <a:tailEnd type="none" w="med" len="med"/>
                    </a:lnL>
                    <a:lnR w="9525" cap="flat" cmpd="sng" algn="ctr">
                      <a:solidFill>
                        <a:schemeClr val="accent5"/>
                      </a:solidFill>
                      <a:prstDash val="solid"/>
                      <a:round/>
                      <a:headEnd type="none" w="med" len="med"/>
                      <a:tailEnd type="none" w="med" len="med"/>
                    </a:lnR>
                    <a:lnT w="9525" cap="flat" cmpd="sng" algn="ctr">
                      <a:solidFill>
                        <a:schemeClr val="accent5"/>
                      </a:solidFill>
                      <a:prstDash val="solid"/>
                      <a:round/>
                      <a:headEnd type="none" w="med" len="med"/>
                      <a:tailEnd type="none" w="med" len="med"/>
                    </a:lnT>
                    <a:lnB w="9525" cap="flat" cmpd="sng" algn="ctr">
                      <a:solidFill>
                        <a:schemeClr val="accent5"/>
                      </a:solidFill>
                      <a:prstDash val="solid"/>
                      <a:round/>
                      <a:headEnd type="none" w="med" len="med"/>
                      <a:tailEnd type="none" w="med" len="med"/>
                    </a:lnB>
                    <a:solidFill>
                      <a:schemeClr val="bg1"/>
                    </a:solidFill>
                  </a:tcPr>
                </a:tc>
                <a:tc>
                  <a:txBody>
                    <a:bodyPr/>
                    <a:lstStyle/>
                    <a:p>
                      <a:pPr algn="l">
                        <a:lnSpc>
                          <a:spcPts val="1100"/>
                        </a:lnSpc>
                      </a:pPr>
                      <a:r>
                        <a:rPr kumimoji="1" lang="ja-JP" altLang="en-US" sz="1000" b="0" dirty="0">
                          <a:solidFill>
                            <a:schemeClr val="tx1"/>
                          </a:solidFill>
                          <a:latin typeface="BIZ UDPゴシック" panose="020B0400000000000000" pitchFamily="50" charset="-128"/>
                          <a:ea typeface="BIZ UDPゴシック" panose="020B0400000000000000" pitchFamily="50" charset="-128"/>
                        </a:rPr>
                        <a:t>呼吸法を活用しながら体幹のｲﾝﾅｰﾏｯｽﾙをゆるやかに鍛え、美しいﾎﾞﾃﾞｨﾗｲﾝを目指していきます。</a:t>
                      </a:r>
                      <a:endParaRPr kumimoji="1" lang="en-US" altLang="ja-JP" sz="1000" b="0" dirty="0">
                        <a:solidFill>
                          <a:schemeClr val="tx1"/>
                        </a:solidFill>
                        <a:latin typeface="BIZ UDPゴシック" panose="020B0400000000000000" pitchFamily="50" charset="-128"/>
                        <a:ea typeface="BIZ UDPゴシック" panose="020B0400000000000000" pitchFamily="50" charset="-128"/>
                      </a:endParaRPr>
                    </a:p>
                  </a:txBody>
                  <a:tcPr anchor="ctr">
                    <a:lnL w="9525" cap="flat" cmpd="sng" algn="ctr">
                      <a:solidFill>
                        <a:schemeClr val="accent5"/>
                      </a:solidFill>
                      <a:prstDash val="solid"/>
                      <a:round/>
                      <a:headEnd type="none" w="med" len="med"/>
                      <a:tailEnd type="none" w="med" len="med"/>
                    </a:lnL>
                    <a:lnR w="9525" cap="flat" cmpd="sng" algn="ctr">
                      <a:solidFill>
                        <a:schemeClr val="accent5"/>
                      </a:solidFill>
                      <a:prstDash val="solid"/>
                      <a:round/>
                      <a:headEnd type="none" w="med" len="med"/>
                      <a:tailEnd type="none" w="med" len="med"/>
                    </a:lnR>
                    <a:lnT w="9525" cap="flat" cmpd="sng" algn="ctr">
                      <a:solidFill>
                        <a:schemeClr val="accent5"/>
                      </a:solidFill>
                      <a:prstDash val="solid"/>
                      <a:round/>
                      <a:headEnd type="none" w="med" len="med"/>
                      <a:tailEnd type="none" w="med" len="med"/>
                    </a:lnT>
                    <a:lnB w="9525" cap="flat" cmpd="sng" algn="ctr">
                      <a:solidFill>
                        <a:schemeClr val="accent5"/>
                      </a:solidFill>
                      <a:prstDash val="solid"/>
                      <a:round/>
                      <a:headEnd type="none" w="med" len="med"/>
                      <a:tailEnd type="none" w="med" len="med"/>
                    </a:lnB>
                    <a:solidFill>
                      <a:schemeClr val="bg1"/>
                    </a:solidFill>
                  </a:tcPr>
                </a:tc>
                <a:extLst>
                  <a:ext uri="{0D108BD9-81ED-4DB2-BD59-A6C34878D82A}">
                    <a16:rowId xmlns:a16="http://schemas.microsoft.com/office/drawing/2014/main" val="633405065"/>
                  </a:ext>
                </a:extLst>
              </a:tr>
              <a:tr h="252958">
                <a:tc>
                  <a:txBody>
                    <a:bodyPr/>
                    <a:lstStyle/>
                    <a:p>
                      <a:pPr>
                        <a:lnSpc>
                          <a:spcPts val="1100"/>
                        </a:lnSpc>
                      </a:pPr>
                      <a:r>
                        <a:rPr kumimoji="1" lang="ja-JP" altLang="en-US" sz="1000" b="0" dirty="0">
                          <a:solidFill>
                            <a:schemeClr val="tx1"/>
                          </a:solidFill>
                          <a:latin typeface="BIZ UDPゴシック" panose="020B0400000000000000" pitchFamily="50" charset="-128"/>
                          <a:ea typeface="BIZ UDPゴシック" panose="020B0400000000000000" pitchFamily="50" charset="-128"/>
                        </a:rPr>
                        <a:t>ルーシーダットン</a:t>
                      </a:r>
                    </a:p>
                  </a:txBody>
                  <a:tcPr anchor="ctr">
                    <a:lnL w="9525" cap="flat" cmpd="sng" algn="ctr">
                      <a:solidFill>
                        <a:schemeClr val="accent5"/>
                      </a:solidFill>
                      <a:prstDash val="solid"/>
                      <a:round/>
                      <a:headEnd type="none" w="med" len="med"/>
                      <a:tailEnd type="none" w="med" len="med"/>
                    </a:lnL>
                    <a:lnR w="9525" cap="flat" cmpd="sng" algn="ctr">
                      <a:solidFill>
                        <a:schemeClr val="accent5"/>
                      </a:solidFill>
                      <a:prstDash val="solid"/>
                      <a:round/>
                      <a:headEnd type="none" w="med" len="med"/>
                      <a:tailEnd type="none" w="med" len="med"/>
                    </a:lnR>
                    <a:lnT w="9525" cap="flat" cmpd="sng" algn="ctr">
                      <a:solidFill>
                        <a:schemeClr val="accent5"/>
                      </a:solidFill>
                      <a:prstDash val="solid"/>
                      <a:round/>
                      <a:headEnd type="none" w="med" len="med"/>
                      <a:tailEnd type="none" w="med" len="med"/>
                    </a:lnT>
                    <a:lnB w="9525" cap="flat" cmpd="sng" algn="ctr">
                      <a:solidFill>
                        <a:schemeClr val="accent5"/>
                      </a:solidFill>
                      <a:prstDash val="solid"/>
                      <a:round/>
                      <a:headEnd type="none" w="med" len="med"/>
                      <a:tailEnd type="none" w="med" len="med"/>
                    </a:lnB>
                    <a:solidFill>
                      <a:schemeClr val="bg1"/>
                    </a:solidFill>
                  </a:tcPr>
                </a:tc>
                <a:tc>
                  <a:txBody>
                    <a:bodyPr/>
                    <a:lstStyle/>
                    <a:p>
                      <a:pPr marL="0" marR="0" lvl="0" indent="0" algn="l" defTabSz="755934" rtl="0" eaLnBrk="1" fontAlgn="auto" latinLnBrk="0" hangingPunct="1">
                        <a:lnSpc>
                          <a:spcPts val="1100"/>
                        </a:lnSpc>
                        <a:spcBef>
                          <a:spcPts val="0"/>
                        </a:spcBef>
                        <a:spcAft>
                          <a:spcPts val="0"/>
                        </a:spcAft>
                        <a:buClrTx/>
                        <a:buSzTx/>
                        <a:buFontTx/>
                        <a:buNone/>
                        <a:tabLst/>
                        <a:defRPr/>
                      </a:pPr>
                      <a:r>
                        <a:rPr kumimoji="1" lang="en-US" altLang="ja-JP" sz="1000" b="0" i="0" u="none" strike="noStrike" kern="1200" cap="none" spc="0" normalizeH="0" baseline="0" noProof="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60</a:t>
                      </a:r>
                      <a:r>
                        <a:rPr kumimoji="1" lang="ja-JP" altLang="en-US" sz="1000" b="0" i="0" u="none" strike="noStrike" kern="1200" cap="none" spc="0" normalizeH="0" baseline="0" noProof="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分</a:t>
                      </a:r>
                      <a:endParaRPr kumimoji="1" lang="ja-JP" altLang="en-US" sz="10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endParaRPr>
                    </a:p>
                  </a:txBody>
                  <a:tcPr anchor="ctr">
                    <a:lnL w="9525" cap="flat" cmpd="sng" algn="ctr">
                      <a:solidFill>
                        <a:schemeClr val="accent5"/>
                      </a:solidFill>
                      <a:prstDash val="solid"/>
                      <a:round/>
                      <a:headEnd type="none" w="med" len="med"/>
                      <a:tailEnd type="none" w="med" len="med"/>
                    </a:lnL>
                    <a:lnR w="9525" cap="flat" cmpd="sng" algn="ctr">
                      <a:solidFill>
                        <a:schemeClr val="accent5"/>
                      </a:solidFill>
                      <a:prstDash val="solid"/>
                      <a:round/>
                      <a:headEnd type="none" w="med" len="med"/>
                      <a:tailEnd type="none" w="med" len="med"/>
                    </a:lnR>
                    <a:lnT w="9525" cap="flat" cmpd="sng" algn="ctr">
                      <a:solidFill>
                        <a:schemeClr val="accent5"/>
                      </a:solidFill>
                      <a:prstDash val="solid"/>
                      <a:round/>
                      <a:headEnd type="none" w="med" len="med"/>
                      <a:tailEnd type="none" w="med" len="med"/>
                    </a:lnT>
                    <a:lnB w="9525" cap="flat" cmpd="sng" algn="ctr">
                      <a:solidFill>
                        <a:schemeClr val="accent5"/>
                      </a:solidFill>
                      <a:prstDash val="solid"/>
                      <a:round/>
                      <a:headEnd type="none" w="med" len="med"/>
                      <a:tailEnd type="none" w="med" len="med"/>
                    </a:lnB>
                    <a:solidFill>
                      <a:schemeClr val="bg1"/>
                    </a:solidFill>
                  </a:tcPr>
                </a:tc>
                <a:tc>
                  <a:txBody>
                    <a:bodyPr/>
                    <a:lstStyle/>
                    <a:p>
                      <a:pPr>
                        <a:lnSpc>
                          <a:spcPts val="1100"/>
                        </a:lnSpc>
                      </a:pPr>
                      <a:r>
                        <a:rPr kumimoji="1" lang="ja-JP" altLang="en-US" sz="900" b="0" dirty="0">
                          <a:solidFill>
                            <a:schemeClr val="tx1"/>
                          </a:solidFill>
                          <a:latin typeface="BIZ UDPゴシック" panose="020B0400000000000000" pitchFamily="50" charset="-128"/>
                          <a:ea typeface="BIZ UDPゴシック" panose="020B0400000000000000" pitchFamily="50" charset="-128"/>
                        </a:rPr>
                        <a:t>★</a:t>
                      </a:r>
                    </a:p>
                  </a:txBody>
                  <a:tcPr anchor="ctr">
                    <a:lnL w="9525" cap="flat" cmpd="sng" algn="ctr">
                      <a:solidFill>
                        <a:schemeClr val="accent5"/>
                      </a:solidFill>
                      <a:prstDash val="solid"/>
                      <a:round/>
                      <a:headEnd type="none" w="med" len="med"/>
                      <a:tailEnd type="none" w="med" len="med"/>
                    </a:lnL>
                    <a:lnR w="9525" cap="flat" cmpd="sng" algn="ctr">
                      <a:solidFill>
                        <a:schemeClr val="accent5"/>
                      </a:solidFill>
                      <a:prstDash val="solid"/>
                      <a:round/>
                      <a:headEnd type="none" w="med" len="med"/>
                      <a:tailEnd type="none" w="med" len="med"/>
                    </a:lnR>
                    <a:lnT w="9525" cap="flat" cmpd="sng" algn="ctr">
                      <a:solidFill>
                        <a:schemeClr val="accent5"/>
                      </a:solidFill>
                      <a:prstDash val="solid"/>
                      <a:round/>
                      <a:headEnd type="none" w="med" len="med"/>
                      <a:tailEnd type="none" w="med" len="med"/>
                    </a:lnT>
                    <a:lnB w="9525" cap="flat" cmpd="sng" algn="ctr">
                      <a:solidFill>
                        <a:schemeClr val="accent5"/>
                      </a:solidFill>
                      <a:prstDash val="solid"/>
                      <a:round/>
                      <a:headEnd type="none" w="med" len="med"/>
                      <a:tailEnd type="none" w="med" len="med"/>
                    </a:lnB>
                    <a:solidFill>
                      <a:schemeClr val="bg1"/>
                    </a:solidFill>
                  </a:tcPr>
                </a:tc>
                <a:tc>
                  <a:txBody>
                    <a:bodyPr/>
                    <a:lstStyle/>
                    <a:p>
                      <a:pPr>
                        <a:lnSpc>
                          <a:spcPts val="1100"/>
                        </a:lnSpc>
                      </a:pPr>
                      <a:r>
                        <a:rPr kumimoji="1" lang="ja-JP" altLang="en-US" sz="900" b="0" dirty="0">
                          <a:solidFill>
                            <a:schemeClr val="tx1"/>
                          </a:solidFill>
                          <a:latin typeface="BIZ UDPゴシック" panose="020B0400000000000000" pitchFamily="50" charset="-128"/>
                          <a:ea typeface="BIZ UDPゴシック" panose="020B0400000000000000" pitchFamily="50" charset="-128"/>
                        </a:rPr>
                        <a:t>☆</a:t>
                      </a:r>
                    </a:p>
                  </a:txBody>
                  <a:tcPr anchor="ctr">
                    <a:lnL w="9525" cap="flat" cmpd="sng" algn="ctr">
                      <a:solidFill>
                        <a:schemeClr val="accent5"/>
                      </a:solidFill>
                      <a:prstDash val="solid"/>
                      <a:round/>
                      <a:headEnd type="none" w="med" len="med"/>
                      <a:tailEnd type="none" w="med" len="med"/>
                    </a:lnL>
                    <a:lnR w="9525" cap="flat" cmpd="sng" algn="ctr">
                      <a:solidFill>
                        <a:schemeClr val="accent5"/>
                      </a:solidFill>
                      <a:prstDash val="solid"/>
                      <a:round/>
                      <a:headEnd type="none" w="med" len="med"/>
                      <a:tailEnd type="none" w="med" len="med"/>
                    </a:lnR>
                    <a:lnT w="9525" cap="flat" cmpd="sng" algn="ctr">
                      <a:solidFill>
                        <a:schemeClr val="accent5"/>
                      </a:solidFill>
                      <a:prstDash val="solid"/>
                      <a:round/>
                      <a:headEnd type="none" w="med" len="med"/>
                      <a:tailEnd type="none" w="med" len="med"/>
                    </a:lnT>
                    <a:lnB w="9525" cap="flat" cmpd="sng" algn="ctr">
                      <a:solidFill>
                        <a:schemeClr val="accent5"/>
                      </a:solidFill>
                      <a:prstDash val="solid"/>
                      <a:round/>
                      <a:headEnd type="none" w="med" len="med"/>
                      <a:tailEnd type="none" w="med" len="med"/>
                    </a:lnB>
                    <a:solidFill>
                      <a:schemeClr val="bg1"/>
                    </a:solidFill>
                  </a:tcPr>
                </a:tc>
                <a:tc>
                  <a:txBody>
                    <a:bodyPr/>
                    <a:lstStyle/>
                    <a:p>
                      <a:pPr algn="l">
                        <a:lnSpc>
                          <a:spcPts val="1100"/>
                        </a:lnSpc>
                      </a:pPr>
                      <a:r>
                        <a:rPr kumimoji="1" lang="ja-JP" altLang="en-US" sz="1000" b="0" dirty="0">
                          <a:solidFill>
                            <a:schemeClr val="tx1"/>
                          </a:solidFill>
                          <a:latin typeface="BIZ UDPゴシック" panose="020B0400000000000000" pitchFamily="50" charset="-128"/>
                          <a:ea typeface="BIZ UDPゴシック" panose="020B0400000000000000" pitchFamily="50" charset="-128"/>
                        </a:rPr>
                        <a:t>ﾀｲ式ﾖｶﾞとも呼ばれ、独特の呼吸法を使い心身をﾘﾌﾚｯｼｭしていきます。</a:t>
                      </a:r>
                    </a:p>
                  </a:txBody>
                  <a:tcPr anchor="ctr">
                    <a:lnL w="9525" cap="flat" cmpd="sng" algn="ctr">
                      <a:solidFill>
                        <a:schemeClr val="accent5"/>
                      </a:solidFill>
                      <a:prstDash val="solid"/>
                      <a:round/>
                      <a:headEnd type="none" w="med" len="med"/>
                      <a:tailEnd type="none" w="med" len="med"/>
                    </a:lnL>
                    <a:lnR w="9525" cap="flat" cmpd="sng" algn="ctr">
                      <a:solidFill>
                        <a:schemeClr val="accent5"/>
                      </a:solidFill>
                      <a:prstDash val="solid"/>
                      <a:round/>
                      <a:headEnd type="none" w="med" len="med"/>
                      <a:tailEnd type="none" w="med" len="med"/>
                    </a:lnR>
                    <a:lnT w="9525" cap="flat" cmpd="sng" algn="ctr">
                      <a:solidFill>
                        <a:schemeClr val="accent5"/>
                      </a:solidFill>
                      <a:prstDash val="solid"/>
                      <a:round/>
                      <a:headEnd type="none" w="med" len="med"/>
                      <a:tailEnd type="none" w="med" len="med"/>
                    </a:lnT>
                    <a:lnB w="9525" cap="flat" cmpd="sng" algn="ctr">
                      <a:solidFill>
                        <a:schemeClr val="accent5"/>
                      </a:solidFill>
                      <a:prstDash val="solid"/>
                      <a:round/>
                      <a:headEnd type="none" w="med" len="med"/>
                      <a:tailEnd type="none" w="med" len="med"/>
                    </a:lnB>
                    <a:solidFill>
                      <a:schemeClr val="bg1"/>
                    </a:solidFill>
                  </a:tcPr>
                </a:tc>
                <a:extLst>
                  <a:ext uri="{0D108BD9-81ED-4DB2-BD59-A6C34878D82A}">
                    <a16:rowId xmlns:a16="http://schemas.microsoft.com/office/drawing/2014/main" val="2281535728"/>
                  </a:ext>
                </a:extLst>
              </a:tr>
              <a:tr h="512482">
                <a:tc>
                  <a:txBody>
                    <a:bodyPr/>
                    <a:lstStyle/>
                    <a:p>
                      <a:pPr algn="l">
                        <a:lnSpc>
                          <a:spcPts val="1100"/>
                        </a:lnSpc>
                      </a:pPr>
                      <a:r>
                        <a:rPr kumimoji="1" lang="ja-JP" altLang="en-US" sz="1000" b="0" dirty="0">
                          <a:solidFill>
                            <a:schemeClr val="tx1"/>
                          </a:solidFill>
                          <a:latin typeface="BIZ UDPゴシック" panose="020B0400000000000000" pitchFamily="50" charset="-128"/>
                          <a:ea typeface="BIZ UDPゴシック" panose="020B0400000000000000" pitchFamily="50" charset="-128"/>
                        </a:rPr>
                        <a:t>太極拳</a:t>
                      </a:r>
                    </a:p>
                  </a:txBody>
                  <a:tcPr anchor="ctr">
                    <a:lnL w="9525" cap="flat" cmpd="sng" algn="ctr">
                      <a:solidFill>
                        <a:schemeClr val="accent5"/>
                      </a:solidFill>
                      <a:prstDash val="solid"/>
                      <a:round/>
                      <a:headEnd type="none" w="med" len="med"/>
                      <a:tailEnd type="none" w="med" len="med"/>
                    </a:lnL>
                    <a:lnR w="9525" cap="flat" cmpd="sng" algn="ctr">
                      <a:solidFill>
                        <a:schemeClr val="accent5"/>
                      </a:solidFill>
                      <a:prstDash val="solid"/>
                      <a:round/>
                      <a:headEnd type="none" w="med" len="med"/>
                      <a:tailEnd type="none" w="med" len="med"/>
                    </a:lnR>
                    <a:lnT w="9525" cap="flat" cmpd="sng" algn="ctr">
                      <a:solidFill>
                        <a:schemeClr val="accent5"/>
                      </a:solidFill>
                      <a:prstDash val="solid"/>
                      <a:round/>
                      <a:headEnd type="none" w="med" len="med"/>
                      <a:tailEnd type="none" w="med" len="med"/>
                    </a:lnT>
                    <a:lnB w="9525" cap="flat" cmpd="sng" algn="ctr">
                      <a:solidFill>
                        <a:schemeClr val="accent5"/>
                      </a:solidFill>
                      <a:prstDash val="solid"/>
                      <a:round/>
                      <a:headEnd type="none" w="med" len="med"/>
                      <a:tailEnd type="none" w="med" len="med"/>
                    </a:lnB>
                    <a:solidFill>
                      <a:schemeClr val="bg1"/>
                    </a:solidFill>
                  </a:tcPr>
                </a:tc>
                <a:tc>
                  <a:txBody>
                    <a:bodyPr/>
                    <a:lstStyle/>
                    <a:p>
                      <a:pPr marL="0" marR="0" lvl="0" indent="0" algn="l" defTabSz="755934" rtl="0" eaLnBrk="1" fontAlgn="auto" latinLnBrk="0" hangingPunct="1">
                        <a:lnSpc>
                          <a:spcPts val="1100"/>
                        </a:lnSpc>
                        <a:spcBef>
                          <a:spcPts val="0"/>
                        </a:spcBef>
                        <a:spcAft>
                          <a:spcPts val="0"/>
                        </a:spcAft>
                        <a:buClrTx/>
                        <a:buSzTx/>
                        <a:buFontTx/>
                        <a:buNone/>
                        <a:tabLst/>
                        <a:defRPr/>
                      </a:pPr>
                      <a:r>
                        <a:rPr kumimoji="1" lang="en-US" altLang="ja-JP" sz="1000" b="0" i="0" u="none" strike="noStrike" kern="1200" cap="none" spc="0" normalizeH="0" baseline="0" noProof="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60</a:t>
                      </a:r>
                      <a:r>
                        <a:rPr kumimoji="1" lang="ja-JP" altLang="en-US" sz="1000" b="0" i="0" u="none" strike="noStrike" kern="1200" cap="none" spc="0" normalizeH="0" baseline="0" noProof="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分</a:t>
                      </a:r>
                      <a:endParaRPr kumimoji="1" lang="ja-JP" altLang="en-US" sz="10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endParaRPr>
                    </a:p>
                  </a:txBody>
                  <a:tcPr anchor="ctr">
                    <a:lnL w="9525" cap="flat" cmpd="sng" algn="ctr">
                      <a:solidFill>
                        <a:schemeClr val="accent5"/>
                      </a:solidFill>
                      <a:prstDash val="solid"/>
                      <a:round/>
                      <a:headEnd type="none" w="med" len="med"/>
                      <a:tailEnd type="none" w="med" len="med"/>
                    </a:lnL>
                    <a:lnR w="9525" cap="flat" cmpd="sng" algn="ctr">
                      <a:solidFill>
                        <a:schemeClr val="accent5"/>
                      </a:solidFill>
                      <a:prstDash val="solid"/>
                      <a:round/>
                      <a:headEnd type="none" w="med" len="med"/>
                      <a:tailEnd type="none" w="med" len="med"/>
                    </a:lnR>
                    <a:lnT w="9525" cap="flat" cmpd="sng" algn="ctr">
                      <a:solidFill>
                        <a:schemeClr val="accent5"/>
                      </a:solidFill>
                      <a:prstDash val="solid"/>
                      <a:round/>
                      <a:headEnd type="none" w="med" len="med"/>
                      <a:tailEnd type="none" w="med" len="med"/>
                    </a:lnT>
                    <a:lnB w="9525" cap="flat" cmpd="sng" algn="ctr">
                      <a:solidFill>
                        <a:schemeClr val="accent5"/>
                      </a:solidFill>
                      <a:prstDash val="solid"/>
                      <a:round/>
                      <a:headEnd type="none" w="med" len="med"/>
                      <a:tailEnd type="none" w="med" len="med"/>
                    </a:lnB>
                    <a:solidFill>
                      <a:schemeClr val="bg1"/>
                    </a:solidFill>
                  </a:tcPr>
                </a:tc>
                <a:tc>
                  <a:txBody>
                    <a:bodyPr/>
                    <a:lstStyle/>
                    <a:p>
                      <a:pPr>
                        <a:lnSpc>
                          <a:spcPts val="1100"/>
                        </a:lnSpc>
                      </a:pPr>
                      <a:r>
                        <a:rPr kumimoji="1" lang="ja-JP" altLang="en-US" sz="900" b="0" dirty="0">
                          <a:solidFill>
                            <a:schemeClr val="tx1"/>
                          </a:solidFill>
                          <a:latin typeface="BIZ UDPゴシック" panose="020B0400000000000000" pitchFamily="50" charset="-128"/>
                          <a:ea typeface="BIZ UDPゴシック" panose="020B0400000000000000" pitchFamily="50" charset="-128"/>
                        </a:rPr>
                        <a:t>★</a:t>
                      </a:r>
                    </a:p>
                  </a:txBody>
                  <a:tcPr anchor="ctr">
                    <a:lnL w="9525" cap="flat" cmpd="sng" algn="ctr">
                      <a:solidFill>
                        <a:schemeClr val="accent5"/>
                      </a:solidFill>
                      <a:prstDash val="solid"/>
                      <a:round/>
                      <a:headEnd type="none" w="med" len="med"/>
                      <a:tailEnd type="none" w="med" len="med"/>
                    </a:lnL>
                    <a:lnR w="9525" cap="flat" cmpd="sng" algn="ctr">
                      <a:solidFill>
                        <a:schemeClr val="accent5"/>
                      </a:solidFill>
                      <a:prstDash val="solid"/>
                      <a:round/>
                      <a:headEnd type="none" w="med" len="med"/>
                      <a:tailEnd type="none" w="med" len="med"/>
                    </a:lnR>
                    <a:lnT w="9525" cap="flat" cmpd="sng" algn="ctr">
                      <a:solidFill>
                        <a:schemeClr val="accent5"/>
                      </a:solidFill>
                      <a:prstDash val="solid"/>
                      <a:round/>
                      <a:headEnd type="none" w="med" len="med"/>
                      <a:tailEnd type="none" w="med" len="med"/>
                    </a:lnT>
                    <a:lnB w="9525" cap="flat" cmpd="sng" algn="ctr">
                      <a:solidFill>
                        <a:schemeClr val="accent5"/>
                      </a:solidFill>
                      <a:prstDash val="solid"/>
                      <a:round/>
                      <a:headEnd type="none" w="med" len="med"/>
                      <a:tailEnd type="none" w="med" len="med"/>
                    </a:lnB>
                    <a:solidFill>
                      <a:schemeClr val="bg1"/>
                    </a:solidFill>
                  </a:tcPr>
                </a:tc>
                <a:tc>
                  <a:txBody>
                    <a:bodyPr/>
                    <a:lstStyle/>
                    <a:p>
                      <a:pPr>
                        <a:lnSpc>
                          <a:spcPts val="1100"/>
                        </a:lnSpc>
                      </a:pPr>
                      <a:r>
                        <a:rPr kumimoji="1" lang="ja-JP" altLang="en-US" sz="900" b="0" dirty="0">
                          <a:solidFill>
                            <a:schemeClr val="tx1"/>
                          </a:solidFill>
                          <a:latin typeface="BIZ UDPゴシック" panose="020B0400000000000000" pitchFamily="50" charset="-128"/>
                          <a:ea typeface="BIZ UDPゴシック" panose="020B0400000000000000" pitchFamily="50" charset="-128"/>
                        </a:rPr>
                        <a:t>☆</a:t>
                      </a:r>
                    </a:p>
                  </a:txBody>
                  <a:tcPr anchor="ctr">
                    <a:lnL w="9525" cap="flat" cmpd="sng" algn="ctr">
                      <a:solidFill>
                        <a:schemeClr val="accent5"/>
                      </a:solidFill>
                      <a:prstDash val="solid"/>
                      <a:round/>
                      <a:headEnd type="none" w="med" len="med"/>
                      <a:tailEnd type="none" w="med" len="med"/>
                    </a:lnL>
                    <a:lnR w="9525" cap="flat" cmpd="sng" algn="ctr">
                      <a:solidFill>
                        <a:schemeClr val="accent5"/>
                      </a:solidFill>
                      <a:prstDash val="solid"/>
                      <a:round/>
                      <a:headEnd type="none" w="med" len="med"/>
                      <a:tailEnd type="none" w="med" len="med"/>
                    </a:lnR>
                    <a:lnT w="9525" cap="flat" cmpd="sng" algn="ctr">
                      <a:solidFill>
                        <a:schemeClr val="accent5"/>
                      </a:solidFill>
                      <a:prstDash val="solid"/>
                      <a:round/>
                      <a:headEnd type="none" w="med" len="med"/>
                      <a:tailEnd type="none" w="med" len="med"/>
                    </a:lnT>
                    <a:lnB w="9525" cap="flat" cmpd="sng" algn="ctr">
                      <a:solidFill>
                        <a:schemeClr val="accent5"/>
                      </a:solidFill>
                      <a:prstDash val="solid"/>
                      <a:round/>
                      <a:headEnd type="none" w="med" len="med"/>
                      <a:tailEnd type="none" w="med" len="med"/>
                    </a:lnB>
                    <a:solidFill>
                      <a:schemeClr val="bg1"/>
                    </a:solidFill>
                  </a:tcPr>
                </a:tc>
                <a:tc>
                  <a:txBody>
                    <a:bodyPr/>
                    <a:lstStyle/>
                    <a:p>
                      <a:pPr algn="l">
                        <a:lnSpc>
                          <a:spcPts val="1100"/>
                        </a:lnSpc>
                      </a:pPr>
                      <a:r>
                        <a:rPr kumimoji="1" lang="ja-JP" altLang="en-US" sz="1000" b="0" dirty="0">
                          <a:solidFill>
                            <a:schemeClr val="tx1"/>
                          </a:solidFill>
                          <a:latin typeface="BIZ UDPゴシック" panose="020B0400000000000000" pitchFamily="50" charset="-128"/>
                          <a:ea typeface="BIZ UDPゴシック" panose="020B0400000000000000" pitchFamily="50" charset="-128"/>
                        </a:rPr>
                        <a:t>柔らかく優雅に円を描くような動きと呼吸を連動させて動きます。呼吸と体を一致させ、緊張と弛緩を繰り返すことで心と体をリラックスさせて、日常のストレスを開放していきます。</a:t>
                      </a:r>
                    </a:p>
                  </a:txBody>
                  <a:tcPr anchor="ctr">
                    <a:lnL w="9525" cap="flat" cmpd="sng" algn="ctr">
                      <a:solidFill>
                        <a:schemeClr val="accent5"/>
                      </a:solidFill>
                      <a:prstDash val="solid"/>
                      <a:round/>
                      <a:headEnd type="none" w="med" len="med"/>
                      <a:tailEnd type="none" w="med" len="med"/>
                    </a:lnL>
                    <a:lnR w="9525" cap="flat" cmpd="sng" algn="ctr">
                      <a:solidFill>
                        <a:schemeClr val="accent5"/>
                      </a:solidFill>
                      <a:prstDash val="solid"/>
                      <a:round/>
                      <a:headEnd type="none" w="med" len="med"/>
                      <a:tailEnd type="none" w="med" len="med"/>
                    </a:lnR>
                    <a:lnT w="9525" cap="flat" cmpd="sng" algn="ctr">
                      <a:solidFill>
                        <a:schemeClr val="accent5"/>
                      </a:solidFill>
                      <a:prstDash val="solid"/>
                      <a:round/>
                      <a:headEnd type="none" w="med" len="med"/>
                      <a:tailEnd type="none" w="med" len="med"/>
                    </a:lnT>
                    <a:lnB w="9525" cap="flat" cmpd="sng" algn="ctr">
                      <a:solidFill>
                        <a:schemeClr val="accent5"/>
                      </a:solidFill>
                      <a:prstDash val="solid"/>
                      <a:round/>
                      <a:headEnd type="none" w="med" len="med"/>
                      <a:tailEnd type="none" w="med" len="med"/>
                    </a:lnB>
                    <a:solidFill>
                      <a:schemeClr val="bg1"/>
                    </a:solidFill>
                  </a:tcPr>
                </a:tc>
                <a:extLst>
                  <a:ext uri="{0D108BD9-81ED-4DB2-BD59-A6C34878D82A}">
                    <a16:rowId xmlns:a16="http://schemas.microsoft.com/office/drawing/2014/main" val="1105555759"/>
                  </a:ext>
                </a:extLst>
              </a:tr>
              <a:tr h="372249">
                <a:tc>
                  <a:txBody>
                    <a:bodyPr/>
                    <a:lstStyle/>
                    <a:p>
                      <a:pPr algn="l">
                        <a:lnSpc>
                          <a:spcPts val="1100"/>
                        </a:lnSpc>
                      </a:pPr>
                      <a:r>
                        <a:rPr kumimoji="1" lang="ja-JP" altLang="en-US" sz="1000" b="0" dirty="0">
                          <a:solidFill>
                            <a:schemeClr val="tx1"/>
                          </a:solidFill>
                          <a:latin typeface="BIZ UDPゴシック" panose="020B0400000000000000" pitchFamily="50" charset="-128"/>
                          <a:ea typeface="BIZ UDPゴシック" panose="020B0400000000000000" pitchFamily="50" charset="-128"/>
                        </a:rPr>
                        <a:t>太極舞</a:t>
                      </a:r>
                    </a:p>
                  </a:txBody>
                  <a:tcPr anchor="ctr">
                    <a:lnL w="9525" cap="flat" cmpd="sng" algn="ctr">
                      <a:solidFill>
                        <a:schemeClr val="accent5"/>
                      </a:solidFill>
                      <a:prstDash val="solid"/>
                      <a:round/>
                      <a:headEnd type="none" w="med" len="med"/>
                      <a:tailEnd type="none" w="med" len="med"/>
                    </a:lnL>
                    <a:lnR w="9525" cap="flat" cmpd="sng" algn="ctr">
                      <a:solidFill>
                        <a:schemeClr val="accent5"/>
                      </a:solidFill>
                      <a:prstDash val="solid"/>
                      <a:round/>
                      <a:headEnd type="none" w="med" len="med"/>
                      <a:tailEnd type="none" w="med" len="med"/>
                    </a:lnR>
                    <a:lnT w="9525" cap="flat" cmpd="sng" algn="ctr">
                      <a:solidFill>
                        <a:schemeClr val="accent5"/>
                      </a:solidFill>
                      <a:prstDash val="solid"/>
                      <a:round/>
                      <a:headEnd type="none" w="med" len="med"/>
                      <a:tailEnd type="none" w="med" len="med"/>
                    </a:lnT>
                    <a:lnB w="9525" cap="flat" cmpd="sng" algn="ctr">
                      <a:solidFill>
                        <a:schemeClr val="accent5"/>
                      </a:solidFill>
                      <a:prstDash val="solid"/>
                      <a:round/>
                      <a:headEnd type="none" w="med" len="med"/>
                      <a:tailEnd type="none" w="med" len="med"/>
                    </a:lnB>
                    <a:solidFill>
                      <a:schemeClr val="bg1"/>
                    </a:solidFill>
                  </a:tcPr>
                </a:tc>
                <a:tc>
                  <a:txBody>
                    <a:bodyPr/>
                    <a:lstStyle/>
                    <a:p>
                      <a:pPr marL="0" marR="0" lvl="0" indent="0" algn="l" defTabSz="755934" rtl="0" eaLnBrk="1" fontAlgn="auto" latinLnBrk="0" hangingPunct="1">
                        <a:lnSpc>
                          <a:spcPts val="1100"/>
                        </a:lnSpc>
                        <a:spcBef>
                          <a:spcPts val="0"/>
                        </a:spcBef>
                        <a:spcAft>
                          <a:spcPts val="0"/>
                        </a:spcAft>
                        <a:buClrTx/>
                        <a:buSzTx/>
                        <a:buFontTx/>
                        <a:buNone/>
                        <a:tabLst/>
                        <a:defRPr/>
                      </a:pPr>
                      <a:r>
                        <a:rPr kumimoji="1" lang="en-US" altLang="ja-JP" sz="1000" b="0" i="0" u="none" strike="noStrike" kern="1200" cap="none" spc="0" normalizeH="0" baseline="0" noProof="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60</a:t>
                      </a:r>
                      <a:r>
                        <a:rPr kumimoji="1" lang="ja-JP" altLang="en-US" sz="1000" b="0" i="0" u="none" strike="noStrike" kern="1200" cap="none" spc="0" normalizeH="0" baseline="0" noProof="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分</a:t>
                      </a:r>
                      <a:endParaRPr kumimoji="1" lang="ja-JP" altLang="en-US" sz="10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endParaRPr>
                    </a:p>
                  </a:txBody>
                  <a:tcPr anchor="ctr">
                    <a:lnL w="9525" cap="flat" cmpd="sng" algn="ctr">
                      <a:solidFill>
                        <a:schemeClr val="accent5"/>
                      </a:solidFill>
                      <a:prstDash val="solid"/>
                      <a:round/>
                      <a:headEnd type="none" w="med" len="med"/>
                      <a:tailEnd type="none" w="med" len="med"/>
                    </a:lnL>
                    <a:lnR w="9525" cap="flat" cmpd="sng" algn="ctr">
                      <a:solidFill>
                        <a:schemeClr val="accent5"/>
                      </a:solidFill>
                      <a:prstDash val="solid"/>
                      <a:round/>
                      <a:headEnd type="none" w="med" len="med"/>
                      <a:tailEnd type="none" w="med" len="med"/>
                    </a:lnR>
                    <a:lnT w="9525" cap="flat" cmpd="sng" algn="ctr">
                      <a:solidFill>
                        <a:schemeClr val="accent5"/>
                      </a:solidFill>
                      <a:prstDash val="solid"/>
                      <a:round/>
                      <a:headEnd type="none" w="med" len="med"/>
                      <a:tailEnd type="none" w="med" len="med"/>
                    </a:lnT>
                    <a:lnB w="9525" cap="flat" cmpd="sng" algn="ctr">
                      <a:solidFill>
                        <a:schemeClr val="accent5"/>
                      </a:solidFill>
                      <a:prstDash val="solid"/>
                      <a:round/>
                      <a:headEnd type="none" w="med" len="med"/>
                      <a:tailEnd type="none" w="med" len="med"/>
                    </a:lnB>
                    <a:solidFill>
                      <a:schemeClr val="bg1"/>
                    </a:solidFill>
                  </a:tcPr>
                </a:tc>
                <a:tc>
                  <a:txBody>
                    <a:bodyPr/>
                    <a:lstStyle/>
                    <a:p>
                      <a:pPr>
                        <a:lnSpc>
                          <a:spcPts val="1100"/>
                        </a:lnSpc>
                      </a:pPr>
                      <a:r>
                        <a:rPr kumimoji="1" lang="ja-JP" altLang="en-US" sz="900" b="0" dirty="0">
                          <a:solidFill>
                            <a:schemeClr val="tx1"/>
                          </a:solidFill>
                          <a:latin typeface="BIZ UDPゴシック" panose="020B0400000000000000" pitchFamily="50" charset="-128"/>
                          <a:ea typeface="BIZ UDPゴシック" panose="020B0400000000000000" pitchFamily="50" charset="-128"/>
                        </a:rPr>
                        <a:t>★</a:t>
                      </a:r>
                    </a:p>
                  </a:txBody>
                  <a:tcPr anchor="ctr">
                    <a:lnL w="9525" cap="flat" cmpd="sng" algn="ctr">
                      <a:solidFill>
                        <a:schemeClr val="accent5"/>
                      </a:solidFill>
                      <a:prstDash val="solid"/>
                      <a:round/>
                      <a:headEnd type="none" w="med" len="med"/>
                      <a:tailEnd type="none" w="med" len="med"/>
                    </a:lnL>
                    <a:lnR w="9525" cap="flat" cmpd="sng" algn="ctr">
                      <a:solidFill>
                        <a:schemeClr val="accent5"/>
                      </a:solidFill>
                      <a:prstDash val="solid"/>
                      <a:round/>
                      <a:headEnd type="none" w="med" len="med"/>
                      <a:tailEnd type="none" w="med" len="med"/>
                    </a:lnR>
                    <a:lnT w="9525" cap="flat" cmpd="sng" algn="ctr">
                      <a:solidFill>
                        <a:schemeClr val="accent5"/>
                      </a:solidFill>
                      <a:prstDash val="solid"/>
                      <a:round/>
                      <a:headEnd type="none" w="med" len="med"/>
                      <a:tailEnd type="none" w="med" len="med"/>
                    </a:lnT>
                    <a:lnB w="9525" cap="flat" cmpd="sng" algn="ctr">
                      <a:solidFill>
                        <a:schemeClr val="accent5"/>
                      </a:solidFill>
                      <a:prstDash val="solid"/>
                      <a:round/>
                      <a:headEnd type="none" w="med" len="med"/>
                      <a:tailEnd type="none" w="med" len="med"/>
                    </a:lnB>
                    <a:solidFill>
                      <a:schemeClr val="bg1"/>
                    </a:solidFill>
                  </a:tcPr>
                </a:tc>
                <a:tc>
                  <a:txBody>
                    <a:bodyPr/>
                    <a:lstStyle/>
                    <a:p>
                      <a:pPr>
                        <a:lnSpc>
                          <a:spcPts val="1100"/>
                        </a:lnSpc>
                      </a:pPr>
                      <a:r>
                        <a:rPr kumimoji="1" lang="ja-JP" altLang="en-US" sz="900" b="0" dirty="0">
                          <a:solidFill>
                            <a:schemeClr val="tx1"/>
                          </a:solidFill>
                          <a:latin typeface="BIZ UDPゴシック" panose="020B0400000000000000" pitchFamily="50" charset="-128"/>
                          <a:ea typeface="BIZ UDPゴシック" panose="020B0400000000000000" pitchFamily="50" charset="-128"/>
                        </a:rPr>
                        <a:t>☆</a:t>
                      </a:r>
                    </a:p>
                  </a:txBody>
                  <a:tcPr anchor="ctr">
                    <a:lnL w="9525" cap="flat" cmpd="sng" algn="ctr">
                      <a:solidFill>
                        <a:schemeClr val="accent5"/>
                      </a:solidFill>
                      <a:prstDash val="solid"/>
                      <a:round/>
                      <a:headEnd type="none" w="med" len="med"/>
                      <a:tailEnd type="none" w="med" len="med"/>
                    </a:lnL>
                    <a:lnR w="9525" cap="flat" cmpd="sng" algn="ctr">
                      <a:solidFill>
                        <a:schemeClr val="accent5"/>
                      </a:solidFill>
                      <a:prstDash val="solid"/>
                      <a:round/>
                      <a:headEnd type="none" w="med" len="med"/>
                      <a:tailEnd type="none" w="med" len="med"/>
                    </a:lnR>
                    <a:lnT w="9525" cap="flat" cmpd="sng" algn="ctr">
                      <a:solidFill>
                        <a:schemeClr val="accent5"/>
                      </a:solidFill>
                      <a:prstDash val="solid"/>
                      <a:round/>
                      <a:headEnd type="none" w="med" len="med"/>
                      <a:tailEnd type="none" w="med" len="med"/>
                    </a:lnT>
                    <a:lnB w="9525" cap="flat" cmpd="sng" algn="ctr">
                      <a:solidFill>
                        <a:schemeClr val="accent5"/>
                      </a:solidFill>
                      <a:prstDash val="solid"/>
                      <a:round/>
                      <a:headEnd type="none" w="med" len="med"/>
                      <a:tailEnd type="none" w="med" len="med"/>
                    </a:lnB>
                    <a:solidFill>
                      <a:schemeClr val="bg1"/>
                    </a:solidFill>
                  </a:tcPr>
                </a:tc>
                <a:tc>
                  <a:txBody>
                    <a:bodyPr/>
                    <a:lstStyle/>
                    <a:p>
                      <a:pPr algn="l">
                        <a:lnSpc>
                          <a:spcPts val="1100"/>
                        </a:lnSpc>
                      </a:pPr>
                      <a:r>
                        <a:rPr kumimoji="1" lang="ja-JP" altLang="en-US" sz="1000" b="0" dirty="0">
                          <a:solidFill>
                            <a:schemeClr val="tx1"/>
                          </a:solidFill>
                          <a:latin typeface="BIZ UDPゴシック" panose="020B0400000000000000" pitchFamily="50" charset="-128"/>
                          <a:ea typeface="BIZ UDPゴシック" panose="020B0400000000000000" pitchFamily="50" charset="-128"/>
                        </a:rPr>
                        <a:t>太極拳・中国舞踊・伝統武術・陰陽五行などのｴｯｾﾝｽを取り入れたｴｸｻｻｲｽﾞです。曲の美しさや動きの面白さで心も癒されます。</a:t>
                      </a:r>
                    </a:p>
                  </a:txBody>
                  <a:tcPr anchor="ctr">
                    <a:lnL w="9525" cap="flat" cmpd="sng" algn="ctr">
                      <a:solidFill>
                        <a:schemeClr val="accent5"/>
                      </a:solidFill>
                      <a:prstDash val="solid"/>
                      <a:round/>
                      <a:headEnd type="none" w="med" len="med"/>
                      <a:tailEnd type="none" w="med" len="med"/>
                    </a:lnL>
                    <a:lnR w="9525" cap="flat" cmpd="sng" algn="ctr">
                      <a:solidFill>
                        <a:schemeClr val="accent5"/>
                      </a:solidFill>
                      <a:prstDash val="solid"/>
                      <a:round/>
                      <a:headEnd type="none" w="med" len="med"/>
                      <a:tailEnd type="none" w="med" len="med"/>
                    </a:lnR>
                    <a:lnT w="9525" cap="flat" cmpd="sng" algn="ctr">
                      <a:solidFill>
                        <a:schemeClr val="accent5"/>
                      </a:solidFill>
                      <a:prstDash val="solid"/>
                      <a:round/>
                      <a:headEnd type="none" w="med" len="med"/>
                      <a:tailEnd type="none" w="med" len="med"/>
                    </a:lnT>
                    <a:lnB w="9525" cap="flat" cmpd="sng" algn="ctr">
                      <a:solidFill>
                        <a:schemeClr val="accent5"/>
                      </a:solidFill>
                      <a:prstDash val="solid"/>
                      <a:round/>
                      <a:headEnd type="none" w="med" len="med"/>
                      <a:tailEnd type="none" w="med" len="med"/>
                    </a:lnB>
                    <a:solidFill>
                      <a:schemeClr val="bg1"/>
                    </a:solidFill>
                  </a:tcPr>
                </a:tc>
                <a:extLst>
                  <a:ext uri="{0D108BD9-81ED-4DB2-BD59-A6C34878D82A}">
                    <a16:rowId xmlns:a16="http://schemas.microsoft.com/office/drawing/2014/main" val="985931090"/>
                  </a:ext>
                </a:extLst>
              </a:tr>
              <a:tr h="512482">
                <a:tc>
                  <a:txBody>
                    <a:bodyPr/>
                    <a:lstStyle/>
                    <a:p>
                      <a:pPr>
                        <a:lnSpc>
                          <a:spcPts val="1100"/>
                        </a:lnSpc>
                      </a:pPr>
                      <a:r>
                        <a:rPr kumimoji="1" lang="ja-JP" altLang="en-US" sz="1000" b="0" dirty="0">
                          <a:solidFill>
                            <a:schemeClr val="tx1"/>
                          </a:solidFill>
                          <a:latin typeface="BIZ UDPゴシック" panose="020B0400000000000000" pitchFamily="50" charset="-128"/>
                          <a:ea typeface="BIZ UDPゴシック" panose="020B0400000000000000" pitchFamily="50" charset="-128"/>
                        </a:rPr>
                        <a:t>リトモス（事前登録制）</a:t>
                      </a:r>
                    </a:p>
                  </a:txBody>
                  <a:tcPr anchor="ctr">
                    <a:lnL w="9525" cap="flat" cmpd="sng" algn="ctr">
                      <a:solidFill>
                        <a:schemeClr val="accent5"/>
                      </a:solidFill>
                      <a:prstDash val="solid"/>
                      <a:round/>
                      <a:headEnd type="none" w="med" len="med"/>
                      <a:tailEnd type="none" w="med" len="med"/>
                    </a:lnL>
                    <a:lnR w="9525" cap="flat" cmpd="sng" algn="ctr">
                      <a:solidFill>
                        <a:schemeClr val="accent5"/>
                      </a:solidFill>
                      <a:prstDash val="solid"/>
                      <a:round/>
                      <a:headEnd type="none" w="med" len="med"/>
                      <a:tailEnd type="none" w="med" len="med"/>
                    </a:lnR>
                    <a:lnT w="9525" cap="flat" cmpd="sng" algn="ctr">
                      <a:solidFill>
                        <a:schemeClr val="accent5"/>
                      </a:solidFill>
                      <a:prstDash val="solid"/>
                      <a:round/>
                      <a:headEnd type="none" w="med" len="med"/>
                      <a:tailEnd type="none" w="med" len="med"/>
                    </a:lnT>
                    <a:lnB w="9525" cap="flat" cmpd="sng" algn="ctr">
                      <a:solidFill>
                        <a:schemeClr val="accent5"/>
                      </a:solidFill>
                      <a:prstDash val="solid"/>
                      <a:round/>
                      <a:headEnd type="none" w="med" len="med"/>
                      <a:tailEnd type="none" w="med" len="med"/>
                    </a:lnB>
                    <a:solidFill>
                      <a:schemeClr val="bg1"/>
                    </a:solidFill>
                  </a:tcPr>
                </a:tc>
                <a:tc>
                  <a:txBody>
                    <a:bodyPr/>
                    <a:lstStyle/>
                    <a:p>
                      <a:pPr marL="0" marR="0" lvl="0" indent="0" algn="l" defTabSz="755934" rtl="0" eaLnBrk="1" fontAlgn="auto" latinLnBrk="0" hangingPunct="1">
                        <a:lnSpc>
                          <a:spcPts val="1100"/>
                        </a:lnSpc>
                        <a:spcBef>
                          <a:spcPts val="0"/>
                        </a:spcBef>
                        <a:spcAft>
                          <a:spcPts val="0"/>
                        </a:spcAft>
                        <a:buClrTx/>
                        <a:buSzTx/>
                        <a:buFontTx/>
                        <a:buNone/>
                        <a:tabLst/>
                        <a:defRPr/>
                      </a:pPr>
                      <a:r>
                        <a:rPr kumimoji="1" lang="en-US" altLang="ja-JP" sz="10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60</a:t>
                      </a:r>
                      <a:r>
                        <a:rPr kumimoji="1" lang="ja-JP" altLang="en-US" sz="10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分</a:t>
                      </a:r>
                    </a:p>
                  </a:txBody>
                  <a:tcPr anchor="ctr">
                    <a:lnL w="9525" cap="flat" cmpd="sng" algn="ctr">
                      <a:solidFill>
                        <a:schemeClr val="accent5"/>
                      </a:solidFill>
                      <a:prstDash val="solid"/>
                      <a:round/>
                      <a:headEnd type="none" w="med" len="med"/>
                      <a:tailEnd type="none" w="med" len="med"/>
                    </a:lnL>
                    <a:lnR w="9525" cap="flat" cmpd="sng" algn="ctr">
                      <a:solidFill>
                        <a:schemeClr val="accent5"/>
                      </a:solidFill>
                      <a:prstDash val="solid"/>
                      <a:round/>
                      <a:headEnd type="none" w="med" len="med"/>
                      <a:tailEnd type="none" w="med" len="med"/>
                    </a:lnR>
                    <a:lnT w="9525" cap="flat" cmpd="sng" algn="ctr">
                      <a:solidFill>
                        <a:schemeClr val="accent5"/>
                      </a:solidFill>
                      <a:prstDash val="solid"/>
                      <a:round/>
                      <a:headEnd type="none" w="med" len="med"/>
                      <a:tailEnd type="none" w="med" len="med"/>
                    </a:lnT>
                    <a:lnB w="9525" cap="flat" cmpd="sng" algn="ctr">
                      <a:solidFill>
                        <a:schemeClr val="accent5"/>
                      </a:solidFill>
                      <a:prstDash val="solid"/>
                      <a:round/>
                      <a:headEnd type="none" w="med" len="med"/>
                      <a:tailEnd type="none" w="med" len="med"/>
                    </a:lnB>
                    <a:solidFill>
                      <a:schemeClr val="bg1"/>
                    </a:solidFill>
                  </a:tcPr>
                </a:tc>
                <a:tc>
                  <a:txBody>
                    <a:bodyPr/>
                    <a:lstStyle/>
                    <a:p>
                      <a:pPr>
                        <a:lnSpc>
                          <a:spcPts val="1100"/>
                        </a:lnSpc>
                      </a:pPr>
                      <a:r>
                        <a:rPr kumimoji="1" lang="ja-JP" altLang="en-US" sz="900" b="0" dirty="0">
                          <a:solidFill>
                            <a:schemeClr val="tx1"/>
                          </a:solidFill>
                          <a:latin typeface="BIZ UDPゴシック" panose="020B0400000000000000" pitchFamily="50" charset="-128"/>
                          <a:ea typeface="BIZ UDPゴシック" panose="020B0400000000000000" pitchFamily="50" charset="-128"/>
                        </a:rPr>
                        <a:t>★★★</a:t>
                      </a:r>
                    </a:p>
                  </a:txBody>
                  <a:tcPr anchor="ctr">
                    <a:lnL w="9525" cap="flat" cmpd="sng" algn="ctr">
                      <a:solidFill>
                        <a:schemeClr val="accent5"/>
                      </a:solidFill>
                      <a:prstDash val="solid"/>
                      <a:round/>
                      <a:headEnd type="none" w="med" len="med"/>
                      <a:tailEnd type="none" w="med" len="med"/>
                    </a:lnL>
                    <a:lnR w="9525" cap="flat" cmpd="sng" algn="ctr">
                      <a:solidFill>
                        <a:schemeClr val="accent5"/>
                      </a:solidFill>
                      <a:prstDash val="solid"/>
                      <a:round/>
                      <a:headEnd type="none" w="med" len="med"/>
                      <a:tailEnd type="none" w="med" len="med"/>
                    </a:lnR>
                    <a:lnT w="9525" cap="flat" cmpd="sng" algn="ctr">
                      <a:solidFill>
                        <a:schemeClr val="accent5"/>
                      </a:solidFill>
                      <a:prstDash val="solid"/>
                      <a:round/>
                      <a:headEnd type="none" w="med" len="med"/>
                      <a:tailEnd type="none" w="med" len="med"/>
                    </a:lnT>
                    <a:lnB w="9525" cap="flat" cmpd="sng" algn="ctr">
                      <a:solidFill>
                        <a:schemeClr val="accent5"/>
                      </a:solidFill>
                      <a:prstDash val="solid"/>
                      <a:round/>
                      <a:headEnd type="none" w="med" len="med"/>
                      <a:tailEnd type="none" w="med" len="med"/>
                    </a:lnB>
                    <a:solidFill>
                      <a:schemeClr val="bg1"/>
                    </a:solidFill>
                  </a:tcPr>
                </a:tc>
                <a:tc>
                  <a:txBody>
                    <a:bodyPr/>
                    <a:lstStyle/>
                    <a:p>
                      <a:pPr>
                        <a:lnSpc>
                          <a:spcPts val="1100"/>
                        </a:lnSpc>
                      </a:pPr>
                      <a:r>
                        <a:rPr kumimoji="1" lang="ja-JP" altLang="en-US" sz="900" b="0" dirty="0">
                          <a:solidFill>
                            <a:schemeClr val="tx1"/>
                          </a:solidFill>
                          <a:latin typeface="BIZ UDPゴシック" panose="020B0400000000000000" pitchFamily="50" charset="-128"/>
                          <a:ea typeface="BIZ UDPゴシック" panose="020B0400000000000000" pitchFamily="50" charset="-128"/>
                        </a:rPr>
                        <a:t>☆☆</a:t>
                      </a:r>
                    </a:p>
                  </a:txBody>
                  <a:tcPr anchor="ctr">
                    <a:lnL w="9525" cap="flat" cmpd="sng" algn="ctr">
                      <a:solidFill>
                        <a:schemeClr val="accent5"/>
                      </a:solidFill>
                      <a:prstDash val="solid"/>
                      <a:round/>
                      <a:headEnd type="none" w="med" len="med"/>
                      <a:tailEnd type="none" w="med" len="med"/>
                    </a:lnL>
                    <a:lnR w="9525" cap="flat" cmpd="sng" algn="ctr">
                      <a:solidFill>
                        <a:schemeClr val="accent5"/>
                      </a:solidFill>
                      <a:prstDash val="solid"/>
                      <a:round/>
                      <a:headEnd type="none" w="med" len="med"/>
                      <a:tailEnd type="none" w="med" len="med"/>
                    </a:lnR>
                    <a:lnT w="9525" cap="flat" cmpd="sng" algn="ctr">
                      <a:solidFill>
                        <a:schemeClr val="accent5"/>
                      </a:solidFill>
                      <a:prstDash val="solid"/>
                      <a:round/>
                      <a:headEnd type="none" w="med" len="med"/>
                      <a:tailEnd type="none" w="med" len="med"/>
                    </a:lnT>
                    <a:lnB w="9525" cap="flat" cmpd="sng" algn="ctr">
                      <a:solidFill>
                        <a:schemeClr val="accent5"/>
                      </a:solidFill>
                      <a:prstDash val="solid"/>
                      <a:round/>
                      <a:headEnd type="none" w="med" len="med"/>
                      <a:tailEnd type="none" w="med" len="med"/>
                    </a:lnB>
                    <a:solidFill>
                      <a:schemeClr val="bg1"/>
                    </a:solidFill>
                  </a:tcPr>
                </a:tc>
                <a:tc>
                  <a:txBody>
                    <a:bodyPr/>
                    <a:lstStyle/>
                    <a:p>
                      <a:pPr algn="l">
                        <a:lnSpc>
                          <a:spcPts val="1100"/>
                        </a:lnSpc>
                      </a:pPr>
                      <a:r>
                        <a:rPr kumimoji="1" lang="en-US" altLang="ja-JP" sz="1000" b="0" dirty="0">
                          <a:solidFill>
                            <a:schemeClr val="tx1"/>
                          </a:solidFill>
                          <a:latin typeface="BIZ UDPゴシック" panose="020B0400000000000000" pitchFamily="50" charset="-128"/>
                          <a:ea typeface="BIZ UDPゴシック" panose="020B0400000000000000" pitchFamily="50" charset="-128"/>
                        </a:rPr>
                        <a:t>HIPHOP</a:t>
                      </a:r>
                      <a:r>
                        <a:rPr kumimoji="1" lang="ja-JP" altLang="en-US" sz="1000" b="0" dirty="0">
                          <a:solidFill>
                            <a:schemeClr val="tx1"/>
                          </a:solidFill>
                          <a:latin typeface="BIZ UDPゴシック" panose="020B0400000000000000" pitchFamily="50" charset="-128"/>
                          <a:ea typeface="BIZ UDPゴシック" panose="020B0400000000000000" pitchFamily="50" charset="-128"/>
                        </a:rPr>
                        <a:t>・ﾗﾃﾝ・</a:t>
                      </a:r>
                      <a:r>
                        <a:rPr kumimoji="1" lang="en-US" altLang="ja-JP" sz="1000" b="0" dirty="0">
                          <a:solidFill>
                            <a:schemeClr val="tx1"/>
                          </a:solidFill>
                          <a:latin typeface="BIZ UDPゴシック" panose="020B0400000000000000" pitchFamily="50" charset="-128"/>
                          <a:ea typeface="BIZ UDPゴシック" panose="020B0400000000000000" pitchFamily="50" charset="-128"/>
                        </a:rPr>
                        <a:t>JAZZ</a:t>
                      </a:r>
                      <a:r>
                        <a:rPr kumimoji="1" lang="ja-JP" altLang="en-US" sz="1000" b="0" dirty="0">
                          <a:solidFill>
                            <a:schemeClr val="tx1"/>
                          </a:solidFill>
                          <a:latin typeface="BIZ UDPゴシック" panose="020B0400000000000000" pitchFamily="50" charset="-128"/>
                          <a:ea typeface="BIZ UDPゴシック" panose="020B0400000000000000" pitchFamily="50" charset="-128"/>
                        </a:rPr>
                        <a:t>など様々なﾀﾞﾝｽﾃｲｽﾄを取り入れた楽しくｼﾝﾌﾟﾙでﾀﾞｲﾅﾐｯｸなﾀﾞﾝｽ系ﾌｨｯﾄﾈｽﾌﾟﾛｸﾞﾗﾑです。</a:t>
                      </a:r>
                      <a:endParaRPr kumimoji="1" lang="en-US" altLang="ja-JP" sz="1000" b="0" dirty="0">
                        <a:solidFill>
                          <a:schemeClr val="tx1"/>
                        </a:solidFill>
                        <a:latin typeface="BIZ UDPゴシック" panose="020B0400000000000000" pitchFamily="50" charset="-128"/>
                        <a:ea typeface="BIZ UDPゴシック" panose="020B0400000000000000" pitchFamily="50" charset="-128"/>
                      </a:endParaRPr>
                    </a:p>
                    <a:p>
                      <a:pPr algn="l">
                        <a:lnSpc>
                          <a:spcPts val="1100"/>
                        </a:lnSpc>
                      </a:pPr>
                      <a:r>
                        <a:rPr kumimoji="1" lang="ja-JP" altLang="en-US" sz="1000" b="0" dirty="0">
                          <a:solidFill>
                            <a:schemeClr val="tx1"/>
                          </a:solidFill>
                          <a:latin typeface="BIZ UDPゴシック" panose="020B0400000000000000" pitchFamily="50" charset="-128"/>
                          <a:ea typeface="BIZ UDPゴシック" panose="020B0400000000000000" pitchFamily="50" charset="-128"/>
                        </a:rPr>
                        <a:t>別途</a:t>
                      </a:r>
                      <a:r>
                        <a:rPr kumimoji="1" lang="en-US" altLang="ja-JP" sz="1000" b="0" dirty="0">
                          <a:solidFill>
                            <a:schemeClr val="tx1"/>
                          </a:solidFill>
                          <a:latin typeface="BIZ UDPゴシック" panose="020B0400000000000000" pitchFamily="50" charset="-128"/>
                          <a:ea typeface="BIZ UDPゴシック" panose="020B0400000000000000" pitchFamily="50" charset="-128"/>
                        </a:rPr>
                        <a:t>『</a:t>
                      </a:r>
                      <a:r>
                        <a:rPr kumimoji="1" lang="ja-JP" altLang="en-US" sz="1000" b="0" dirty="0">
                          <a:solidFill>
                            <a:schemeClr val="tx1"/>
                          </a:solidFill>
                          <a:latin typeface="BIZ UDPゴシック" panose="020B0400000000000000" pitchFamily="50" charset="-128"/>
                          <a:ea typeface="BIZ UDPゴシック" panose="020B0400000000000000" pitchFamily="50" charset="-128"/>
                        </a:rPr>
                        <a:t>リトモス会員登録</a:t>
                      </a:r>
                      <a:r>
                        <a:rPr kumimoji="1" lang="en-US" altLang="ja-JP" sz="1000" b="0" dirty="0">
                          <a:solidFill>
                            <a:schemeClr val="tx1"/>
                          </a:solidFill>
                          <a:latin typeface="BIZ UDPゴシック" panose="020B0400000000000000" pitchFamily="50" charset="-128"/>
                          <a:ea typeface="BIZ UDPゴシック" panose="020B0400000000000000" pitchFamily="50" charset="-128"/>
                        </a:rPr>
                        <a:t>』</a:t>
                      </a:r>
                      <a:r>
                        <a:rPr kumimoji="1" lang="ja-JP" altLang="en-US" sz="1000" b="0" dirty="0">
                          <a:solidFill>
                            <a:schemeClr val="tx1"/>
                          </a:solidFill>
                          <a:latin typeface="BIZ UDPゴシック" panose="020B0400000000000000" pitchFamily="50" charset="-128"/>
                          <a:ea typeface="BIZ UDPゴシック" panose="020B0400000000000000" pitchFamily="50" charset="-128"/>
                        </a:rPr>
                        <a:t>が必要です。</a:t>
                      </a:r>
                    </a:p>
                  </a:txBody>
                  <a:tcPr anchor="ctr">
                    <a:lnL w="9525" cap="flat" cmpd="sng" algn="ctr">
                      <a:solidFill>
                        <a:schemeClr val="accent5"/>
                      </a:solidFill>
                      <a:prstDash val="solid"/>
                      <a:round/>
                      <a:headEnd type="none" w="med" len="med"/>
                      <a:tailEnd type="none" w="med" len="med"/>
                    </a:lnL>
                    <a:lnR w="9525" cap="flat" cmpd="sng" algn="ctr">
                      <a:solidFill>
                        <a:schemeClr val="accent5"/>
                      </a:solidFill>
                      <a:prstDash val="solid"/>
                      <a:round/>
                      <a:headEnd type="none" w="med" len="med"/>
                      <a:tailEnd type="none" w="med" len="med"/>
                    </a:lnR>
                    <a:lnT w="9525" cap="flat" cmpd="sng" algn="ctr">
                      <a:solidFill>
                        <a:schemeClr val="accent5"/>
                      </a:solidFill>
                      <a:prstDash val="solid"/>
                      <a:round/>
                      <a:headEnd type="none" w="med" len="med"/>
                      <a:tailEnd type="none" w="med" len="med"/>
                    </a:lnT>
                    <a:lnB w="9525" cap="flat" cmpd="sng" algn="ctr">
                      <a:solidFill>
                        <a:schemeClr val="accent5"/>
                      </a:solidFill>
                      <a:prstDash val="solid"/>
                      <a:round/>
                      <a:headEnd type="none" w="med" len="med"/>
                      <a:tailEnd type="none" w="med" len="med"/>
                    </a:lnB>
                    <a:solidFill>
                      <a:schemeClr val="bg1"/>
                    </a:solidFill>
                  </a:tcPr>
                </a:tc>
                <a:extLst>
                  <a:ext uri="{0D108BD9-81ED-4DB2-BD59-A6C34878D82A}">
                    <a16:rowId xmlns:a16="http://schemas.microsoft.com/office/drawing/2014/main" val="584938686"/>
                  </a:ext>
                </a:extLst>
              </a:tr>
            </a:tbl>
          </a:graphicData>
        </a:graphic>
      </p:graphicFrame>
      <p:sp>
        <p:nvSpPr>
          <p:cNvPr id="17" name="正方形/長方形 16"/>
          <p:cNvSpPr/>
          <p:nvPr/>
        </p:nvSpPr>
        <p:spPr>
          <a:xfrm>
            <a:off x="0" y="9944301"/>
            <a:ext cx="7559675" cy="718824"/>
          </a:xfrm>
          <a:prstGeom prst="rect">
            <a:avLst/>
          </a:prstGeom>
          <a:solidFill>
            <a:srgbClr val="92D050"/>
          </a:solidFill>
          <a:ln>
            <a:solidFill>
              <a:srgbClr val="0066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00796" tIns="50398" rIns="100796" bIns="50398" numCol="1" spcCol="0" rtlCol="0" fromWordArt="0" anchor="ctr" anchorCtr="0" forceAA="0" compatLnSpc="1">
            <a:prstTxWarp prst="textNoShape">
              <a:avLst/>
            </a:prstTxWarp>
            <a:noAutofit/>
          </a:bodyPr>
          <a:lstStyle/>
          <a:p>
            <a:pPr algn="ctr"/>
            <a:endParaRPr lang="ja-JP" altLang="en-US" sz="2263"/>
          </a:p>
        </p:txBody>
      </p:sp>
      <p:sp>
        <p:nvSpPr>
          <p:cNvPr id="18" name="正方形/長方形 17"/>
          <p:cNvSpPr/>
          <p:nvPr/>
        </p:nvSpPr>
        <p:spPr>
          <a:xfrm>
            <a:off x="327071" y="9972989"/>
            <a:ext cx="6905531" cy="378779"/>
          </a:xfrm>
          <a:prstGeom prst="rect">
            <a:avLst/>
          </a:prstGeom>
          <a:noFill/>
        </p:spPr>
        <p:txBody>
          <a:bodyPr wrap="square" lIns="100796" tIns="50398" rIns="100796" bIns="50398">
            <a:spAutoFit/>
          </a:bodyPr>
          <a:lstStyle/>
          <a:p>
            <a:r>
              <a:rPr lang="ja-JP" altLang="en-US" sz="1800" dirty="0">
                <a:ln w="6600">
                  <a:noFill/>
                  <a:prstDash val="solid"/>
                </a:ln>
                <a:solidFill>
                  <a:sysClr val="windowText" lastClr="000000"/>
                </a:solidFill>
                <a:latin typeface="BIZ UDPゴシック" panose="020B0400000000000000" pitchFamily="50" charset="-128"/>
                <a:ea typeface="BIZ UDPゴシック" panose="020B0400000000000000" pitchFamily="50" charset="-128"/>
                <a:cs typeface="源真ゴシック Medium" panose="020B0402020203020207" pitchFamily="50" charset="-128"/>
              </a:rPr>
              <a:t>豊能町立スポーツセンターシートス　　</a:t>
            </a:r>
            <a:r>
              <a:rPr lang="ja-JP" altLang="en-US" sz="1200" dirty="0">
                <a:ln w="6600">
                  <a:noFill/>
                  <a:prstDash val="solid"/>
                </a:ln>
                <a:solidFill>
                  <a:sysClr val="windowText" lastClr="000000"/>
                </a:solidFill>
                <a:latin typeface="BIZ UDPゴシック" panose="020B0400000000000000" pitchFamily="50" charset="-128"/>
                <a:ea typeface="BIZ UDPゴシック" panose="020B0400000000000000" pitchFamily="50" charset="-128"/>
                <a:cs typeface="源真ゴシック Medium" panose="020B0402020203020207" pitchFamily="50" charset="-128"/>
              </a:rPr>
              <a:t>指定管理者：</a:t>
            </a:r>
            <a:r>
              <a:rPr lang="en-US" altLang="ja-JP" sz="1200" dirty="0">
                <a:ln w="6600">
                  <a:noFill/>
                  <a:prstDash val="solid"/>
                </a:ln>
                <a:solidFill>
                  <a:sysClr val="windowText" lastClr="000000"/>
                </a:solidFill>
                <a:latin typeface="BIZ UDPゴシック" panose="020B0400000000000000" pitchFamily="50" charset="-128"/>
                <a:ea typeface="BIZ UDPゴシック" panose="020B0400000000000000" pitchFamily="50" charset="-128"/>
                <a:cs typeface="源真ゴシック Medium" panose="020B0402020203020207" pitchFamily="50" charset="-128"/>
              </a:rPr>
              <a:t>TAC</a:t>
            </a:r>
            <a:r>
              <a:rPr lang="ja-JP" altLang="en-US" sz="1200" dirty="0">
                <a:ln w="6600">
                  <a:noFill/>
                  <a:prstDash val="solid"/>
                </a:ln>
                <a:solidFill>
                  <a:sysClr val="windowText" lastClr="000000"/>
                </a:solidFill>
                <a:latin typeface="BIZ UDPゴシック" panose="020B0400000000000000" pitchFamily="50" charset="-128"/>
                <a:ea typeface="BIZ UDPゴシック" panose="020B0400000000000000" pitchFamily="50" charset="-128"/>
                <a:cs typeface="源真ゴシック Medium" panose="020B0402020203020207" pitchFamily="50" charset="-128"/>
              </a:rPr>
              <a:t>・日本管財共同事業体</a:t>
            </a:r>
            <a:endParaRPr lang="en-US" altLang="ja-JP" sz="1100" dirty="0">
              <a:ln w="6600">
                <a:noFill/>
                <a:prstDash val="solid"/>
              </a:ln>
              <a:solidFill>
                <a:sysClr val="windowText" lastClr="000000"/>
              </a:solidFill>
              <a:latin typeface="BIZ UDPゴシック" panose="020B0400000000000000" pitchFamily="50" charset="-128"/>
              <a:ea typeface="BIZ UDPゴシック" panose="020B0400000000000000" pitchFamily="50" charset="-128"/>
              <a:cs typeface="源真ゴシック Medium" panose="020B0402020203020207" pitchFamily="50" charset="-128"/>
            </a:endParaRPr>
          </a:p>
        </p:txBody>
      </p:sp>
      <p:sp>
        <p:nvSpPr>
          <p:cNvPr id="19" name="正方形/長方形 18"/>
          <p:cNvSpPr/>
          <p:nvPr/>
        </p:nvSpPr>
        <p:spPr>
          <a:xfrm>
            <a:off x="781867" y="10194286"/>
            <a:ext cx="6902825" cy="471112"/>
          </a:xfrm>
          <a:prstGeom prst="rect">
            <a:avLst/>
          </a:prstGeom>
          <a:noFill/>
        </p:spPr>
        <p:txBody>
          <a:bodyPr wrap="square" lIns="100796" tIns="50398" rIns="100796" bIns="50398">
            <a:spAutoFit/>
          </a:bodyPr>
          <a:lstStyle/>
          <a:p>
            <a:r>
              <a:rPr lang="ja-JP" altLang="en-US" sz="1600" dirty="0">
                <a:ln w="6600">
                  <a:noFill/>
                  <a:prstDash val="solid"/>
                </a:ln>
                <a:solidFill>
                  <a:sysClr val="windowText" lastClr="000000"/>
                </a:solidFill>
                <a:latin typeface="BIZ UDPゴシック" panose="020B0400000000000000" pitchFamily="50" charset="-128"/>
                <a:ea typeface="BIZ UDPゴシック" panose="020B0400000000000000" pitchFamily="50" charset="-128"/>
                <a:cs typeface="源真ゴシック Medium" panose="020B0402020203020207" pitchFamily="50" charset="-128"/>
              </a:rPr>
              <a:t>☎</a:t>
            </a:r>
            <a:r>
              <a:rPr lang="en-US" altLang="ja-JP" sz="1600" dirty="0">
                <a:ln w="6600">
                  <a:noFill/>
                  <a:prstDash val="solid"/>
                </a:ln>
                <a:solidFill>
                  <a:sysClr val="windowText" lastClr="000000"/>
                </a:solidFill>
                <a:latin typeface="BIZ UDPゴシック" panose="020B0400000000000000" pitchFamily="50" charset="-128"/>
                <a:ea typeface="BIZ UDPゴシック" panose="020B0400000000000000" pitchFamily="50" charset="-128"/>
                <a:cs typeface="源真ゴシック Medium" panose="020B0402020203020207" pitchFamily="50" charset="-128"/>
              </a:rPr>
              <a:t>072-738-1333</a:t>
            </a:r>
            <a:r>
              <a:rPr lang="ja-JP" altLang="en-US" sz="2400" dirty="0">
                <a:ln w="6600">
                  <a:noFill/>
                  <a:prstDash val="solid"/>
                </a:ln>
                <a:solidFill>
                  <a:sysClr val="windowText" lastClr="000000"/>
                </a:solidFill>
                <a:latin typeface="BIZ UDPゴシック" panose="020B0400000000000000" pitchFamily="50" charset="-128"/>
                <a:ea typeface="BIZ UDPゴシック" panose="020B0400000000000000" pitchFamily="50" charset="-128"/>
                <a:cs typeface="源真ゴシック Medium" panose="020B0402020203020207" pitchFamily="50" charset="-128"/>
              </a:rPr>
              <a:t>　</a:t>
            </a:r>
            <a:r>
              <a:rPr lang="en-US" altLang="ja-JP" sz="1400" dirty="0">
                <a:ln w="6600">
                  <a:noFill/>
                  <a:prstDash val="solid"/>
                </a:ln>
                <a:solidFill>
                  <a:sysClr val="windowText" lastClr="000000"/>
                </a:solidFill>
                <a:latin typeface="BIZ UDPゴシック" panose="020B0400000000000000" pitchFamily="50" charset="-128"/>
                <a:ea typeface="BIZ UDPゴシック" panose="020B0400000000000000" pitchFamily="50" charset="-128"/>
                <a:cs typeface="源真ゴシックP ExtraLight" panose="020B0003020203020207" pitchFamily="50" charset="-128"/>
              </a:rPr>
              <a:t>http://www.toyono-ctos.jp</a:t>
            </a:r>
          </a:p>
        </p:txBody>
      </p:sp>
      <p:sp>
        <p:nvSpPr>
          <p:cNvPr id="20" name="正方形/長方形 19"/>
          <p:cNvSpPr/>
          <p:nvPr/>
        </p:nvSpPr>
        <p:spPr>
          <a:xfrm>
            <a:off x="0" y="8637829"/>
            <a:ext cx="7869406" cy="1332887"/>
          </a:xfrm>
          <a:prstGeom prst="rect">
            <a:avLst/>
          </a:prstGeom>
          <a:noFill/>
        </p:spPr>
        <p:txBody>
          <a:bodyPr wrap="square" lIns="100796" tIns="50398" rIns="100796" bIns="50398">
            <a:spAutoFit/>
          </a:bodyPr>
          <a:lstStyle/>
          <a:p>
            <a:pPr>
              <a:lnSpc>
                <a:spcPts val="1600"/>
              </a:lnSpc>
            </a:pPr>
            <a:r>
              <a:rPr lang="ja-JP" altLang="en-US" sz="1100" b="1" dirty="0">
                <a:ln w="6600">
                  <a:noFill/>
                  <a:prstDash val="solid"/>
                </a:ln>
                <a:latin typeface="BIZ UDPゴシック" panose="020B0400000000000000" pitchFamily="50" charset="-128"/>
                <a:ea typeface="BIZ UDPゴシック" panose="020B0400000000000000" pitchFamily="50" charset="-128"/>
                <a:cs typeface="源真ゴシックP Normal" panose="020B0202020203020207" pitchFamily="50" charset="-128"/>
              </a:rPr>
              <a:t>　</a:t>
            </a:r>
            <a:r>
              <a:rPr lang="en-US" altLang="ja-JP" sz="1100" b="1" dirty="0">
                <a:ln w="6600">
                  <a:noFill/>
                  <a:prstDash val="solid"/>
                </a:ln>
                <a:latin typeface="BIZ UDPゴシック" panose="020B0400000000000000" pitchFamily="50" charset="-128"/>
                <a:ea typeface="BIZ UDPゴシック" panose="020B0400000000000000" pitchFamily="50" charset="-128"/>
                <a:cs typeface="源真ゴシックP Normal" panose="020B0202020203020207" pitchFamily="50" charset="-128"/>
              </a:rPr>
              <a:t>※</a:t>
            </a:r>
            <a:r>
              <a:rPr lang="ja-JP" altLang="en-US" sz="1100" b="1" dirty="0">
                <a:ln w="6600">
                  <a:noFill/>
                  <a:prstDash val="solid"/>
                </a:ln>
                <a:latin typeface="BIZ UDPゴシック" panose="020B0400000000000000" pitchFamily="50" charset="-128"/>
                <a:ea typeface="BIZ UDPゴシック" panose="020B0400000000000000" pitchFamily="50" charset="-128"/>
                <a:cs typeface="源真ゴシックP Normal" panose="020B0202020203020207" pitchFamily="50" charset="-128"/>
              </a:rPr>
              <a:t>　強度はあくまでも目安です。感じ方には個人差があります。</a:t>
            </a:r>
            <a:endParaRPr lang="en-US" altLang="ja-JP" sz="1100" b="1" dirty="0">
              <a:ln w="6600">
                <a:noFill/>
                <a:prstDash val="solid"/>
              </a:ln>
              <a:latin typeface="BIZ UDPゴシック" panose="020B0400000000000000" pitchFamily="50" charset="-128"/>
              <a:ea typeface="BIZ UDPゴシック" panose="020B0400000000000000" pitchFamily="50" charset="-128"/>
              <a:cs typeface="源真ゴシックP Normal" panose="020B0202020203020207" pitchFamily="50" charset="-128"/>
            </a:endParaRPr>
          </a:p>
          <a:p>
            <a:pPr>
              <a:lnSpc>
                <a:spcPts val="1600"/>
              </a:lnSpc>
            </a:pPr>
            <a:r>
              <a:rPr lang="ja-JP" altLang="en-US" sz="1100" b="1" dirty="0">
                <a:ln w="6600">
                  <a:noFill/>
                  <a:prstDash val="solid"/>
                </a:ln>
                <a:latin typeface="BIZ UDPゴシック" panose="020B0400000000000000" pitchFamily="50" charset="-128"/>
                <a:ea typeface="BIZ UDPゴシック" panose="020B0400000000000000" pitchFamily="50" charset="-128"/>
                <a:cs typeface="源真ゴシックP Normal" panose="020B0202020203020207" pitchFamily="50" charset="-128"/>
              </a:rPr>
              <a:t>　</a:t>
            </a:r>
            <a:r>
              <a:rPr lang="en-US" altLang="ja-JP" sz="1100" b="1" dirty="0">
                <a:ln w="6600">
                  <a:noFill/>
                  <a:prstDash val="solid"/>
                </a:ln>
                <a:latin typeface="BIZ UDPゴシック" panose="020B0400000000000000" pitchFamily="50" charset="-128"/>
                <a:ea typeface="BIZ UDPゴシック" panose="020B0400000000000000" pitchFamily="50" charset="-128"/>
                <a:cs typeface="源真ゴシックP Normal" panose="020B0202020203020207" pitchFamily="50" charset="-128"/>
              </a:rPr>
              <a:t>※</a:t>
            </a:r>
            <a:r>
              <a:rPr lang="ja-JP" altLang="en-US" sz="1100" b="1" dirty="0">
                <a:ln w="6600">
                  <a:noFill/>
                  <a:prstDash val="solid"/>
                </a:ln>
                <a:latin typeface="BIZ UDPゴシック" panose="020B0400000000000000" pitchFamily="50" charset="-128"/>
                <a:ea typeface="BIZ UDPゴシック" panose="020B0400000000000000" pitchFamily="50" charset="-128"/>
                <a:cs typeface="源真ゴシックP Normal" panose="020B0202020203020207" pitchFamily="50" charset="-128"/>
              </a:rPr>
              <a:t>　教室に参加するには教室会員となる必要があります。（</a:t>
            </a:r>
            <a:r>
              <a:rPr lang="en-US" altLang="ja-JP" sz="1100" b="1" dirty="0">
                <a:ln w="6600">
                  <a:noFill/>
                  <a:prstDash val="solid"/>
                </a:ln>
                <a:latin typeface="BIZ UDPゴシック" panose="020B0400000000000000" pitchFamily="50" charset="-128"/>
                <a:ea typeface="BIZ UDPゴシック" panose="020B0400000000000000" pitchFamily="50" charset="-128"/>
                <a:cs typeface="源真ゴシックP Normal" panose="020B0202020203020207" pitchFamily="50" charset="-128"/>
              </a:rPr>
              <a:t>2,550</a:t>
            </a:r>
            <a:r>
              <a:rPr lang="ja-JP" altLang="en-US" sz="1100" b="1" dirty="0">
                <a:ln w="6600">
                  <a:noFill/>
                  <a:prstDash val="solid"/>
                </a:ln>
                <a:latin typeface="BIZ UDPゴシック" panose="020B0400000000000000" pitchFamily="50" charset="-128"/>
                <a:ea typeface="BIZ UDPゴシック" panose="020B0400000000000000" pitchFamily="50" charset="-128"/>
                <a:cs typeface="源真ゴシックP Normal" panose="020B0202020203020207" pitchFamily="50" charset="-128"/>
              </a:rPr>
              <a:t>円</a:t>
            </a:r>
            <a:r>
              <a:rPr lang="en-US" altLang="ja-JP" sz="1100" b="1" dirty="0">
                <a:ln w="6600">
                  <a:noFill/>
                  <a:prstDash val="solid"/>
                </a:ln>
                <a:latin typeface="BIZ UDPゴシック" panose="020B0400000000000000" pitchFamily="50" charset="-128"/>
                <a:ea typeface="BIZ UDPゴシック" panose="020B0400000000000000" pitchFamily="50" charset="-128"/>
                <a:cs typeface="源真ゴシックP Normal" panose="020B0202020203020207" pitchFamily="50" charset="-128"/>
              </a:rPr>
              <a:t>/</a:t>
            </a:r>
            <a:r>
              <a:rPr lang="ja-JP" altLang="en-US" sz="1100" b="1" dirty="0">
                <a:ln w="6600">
                  <a:noFill/>
                  <a:prstDash val="solid"/>
                </a:ln>
                <a:latin typeface="BIZ UDPゴシック" panose="020B0400000000000000" pitchFamily="50" charset="-128"/>
                <a:ea typeface="BIZ UDPゴシック" panose="020B0400000000000000" pitchFamily="50" charset="-128"/>
                <a:cs typeface="源真ゴシックP Normal" panose="020B0202020203020207" pitchFamily="50" charset="-128"/>
              </a:rPr>
              <a:t>月</a:t>
            </a:r>
            <a:r>
              <a:rPr lang="en-US" altLang="ja-JP" sz="1100" b="1" dirty="0">
                <a:ln w="6600">
                  <a:noFill/>
                  <a:prstDash val="solid"/>
                </a:ln>
                <a:latin typeface="BIZ UDPゴシック" panose="020B0400000000000000" pitchFamily="50" charset="-128"/>
                <a:ea typeface="BIZ UDPゴシック" panose="020B0400000000000000" pitchFamily="50" charset="-128"/>
                <a:cs typeface="源真ゴシックP Normal" panose="020B0202020203020207" pitchFamily="50" charset="-128"/>
              </a:rPr>
              <a:t>+</a:t>
            </a:r>
            <a:r>
              <a:rPr lang="ja-JP" altLang="en-US" sz="1100" b="1" dirty="0">
                <a:ln w="6600">
                  <a:noFill/>
                  <a:prstDash val="solid"/>
                </a:ln>
                <a:latin typeface="BIZ UDPゴシック" panose="020B0400000000000000" pitchFamily="50" charset="-128"/>
                <a:ea typeface="BIZ UDPゴシック" panose="020B0400000000000000" pitchFamily="50" charset="-128"/>
                <a:cs typeface="源真ゴシックP Normal" panose="020B0202020203020207" pitchFamily="50" charset="-128"/>
              </a:rPr>
              <a:t>フリー利用チケットもしくは月間会員）</a:t>
            </a:r>
            <a:endParaRPr lang="en-US" altLang="ja-JP" sz="1100" b="1" dirty="0">
              <a:ln w="6600">
                <a:noFill/>
                <a:prstDash val="solid"/>
              </a:ln>
              <a:latin typeface="BIZ UDPゴシック" panose="020B0400000000000000" pitchFamily="50" charset="-128"/>
              <a:ea typeface="BIZ UDPゴシック" panose="020B0400000000000000" pitchFamily="50" charset="-128"/>
              <a:cs typeface="源真ゴシックP Normal" panose="020B0202020203020207" pitchFamily="50" charset="-128"/>
            </a:endParaRPr>
          </a:p>
          <a:p>
            <a:pPr>
              <a:lnSpc>
                <a:spcPts val="1600"/>
              </a:lnSpc>
            </a:pPr>
            <a:r>
              <a:rPr lang="ja-JP" altLang="en-US" sz="1100" b="1" dirty="0">
                <a:ln w="6600">
                  <a:noFill/>
                  <a:prstDash val="solid"/>
                </a:ln>
                <a:latin typeface="BIZ UDPゴシック" panose="020B0400000000000000" pitchFamily="50" charset="-128"/>
                <a:ea typeface="BIZ UDPゴシック" panose="020B0400000000000000" pitchFamily="50" charset="-128"/>
                <a:cs typeface="源真ゴシックP Normal" panose="020B0202020203020207" pitchFamily="50" charset="-128"/>
              </a:rPr>
              <a:t>　</a:t>
            </a:r>
            <a:r>
              <a:rPr lang="en-US" altLang="ja-JP" sz="1100" b="1" dirty="0">
                <a:ln w="6600">
                  <a:noFill/>
                  <a:prstDash val="solid"/>
                </a:ln>
                <a:latin typeface="BIZ UDPゴシック" panose="020B0400000000000000" pitchFamily="50" charset="-128"/>
                <a:ea typeface="BIZ UDPゴシック" panose="020B0400000000000000" pitchFamily="50" charset="-128"/>
                <a:cs typeface="源真ゴシックP Normal" panose="020B0202020203020207" pitchFamily="50" charset="-128"/>
              </a:rPr>
              <a:t>※</a:t>
            </a:r>
            <a:r>
              <a:rPr lang="ja-JP" altLang="en-US" sz="1100" b="1" dirty="0">
                <a:ln w="6600">
                  <a:noFill/>
                  <a:prstDash val="solid"/>
                </a:ln>
                <a:latin typeface="BIZ UDPゴシック" panose="020B0400000000000000" pitchFamily="50" charset="-128"/>
                <a:ea typeface="BIZ UDPゴシック" panose="020B0400000000000000" pitchFamily="50" charset="-128"/>
                <a:cs typeface="源真ゴシックP Normal" panose="020B0202020203020207" pitchFamily="50" charset="-128"/>
              </a:rPr>
              <a:t>　教室会員になるには所定のお手続きおよび入会時事務手数料</a:t>
            </a:r>
            <a:r>
              <a:rPr lang="en-US" altLang="ja-JP" sz="1100" b="1" dirty="0">
                <a:ln w="6600">
                  <a:noFill/>
                  <a:prstDash val="solid"/>
                </a:ln>
                <a:latin typeface="BIZ UDPゴシック" panose="020B0400000000000000" pitchFamily="50" charset="-128"/>
                <a:ea typeface="BIZ UDPゴシック" panose="020B0400000000000000" pitchFamily="50" charset="-128"/>
                <a:cs typeface="源真ゴシックP Normal" panose="020B0202020203020207" pitchFamily="50" charset="-128"/>
              </a:rPr>
              <a:t>1,650</a:t>
            </a:r>
            <a:r>
              <a:rPr lang="ja-JP" altLang="en-US" sz="1100" b="1" dirty="0">
                <a:ln w="6600">
                  <a:noFill/>
                  <a:prstDash val="solid"/>
                </a:ln>
                <a:latin typeface="BIZ UDPゴシック" panose="020B0400000000000000" pitchFamily="50" charset="-128"/>
                <a:ea typeface="BIZ UDPゴシック" panose="020B0400000000000000" pitchFamily="50" charset="-128"/>
                <a:cs typeface="源真ゴシックP Normal" panose="020B0202020203020207" pitchFamily="50" charset="-128"/>
              </a:rPr>
              <a:t>円が必要です。</a:t>
            </a:r>
            <a:endParaRPr lang="en-US" altLang="ja-JP" sz="1100" b="1" dirty="0">
              <a:ln w="6600">
                <a:noFill/>
                <a:prstDash val="solid"/>
              </a:ln>
              <a:latin typeface="BIZ UDPゴシック" panose="020B0400000000000000" pitchFamily="50" charset="-128"/>
              <a:ea typeface="BIZ UDPゴシック" panose="020B0400000000000000" pitchFamily="50" charset="-128"/>
              <a:cs typeface="源真ゴシックP Normal" panose="020B0202020203020207" pitchFamily="50" charset="-128"/>
            </a:endParaRPr>
          </a:p>
          <a:p>
            <a:pPr>
              <a:lnSpc>
                <a:spcPts val="1600"/>
              </a:lnSpc>
            </a:pPr>
            <a:r>
              <a:rPr lang="ja-JP" altLang="en-US" sz="1100" b="1" dirty="0">
                <a:ln w="6600">
                  <a:noFill/>
                  <a:prstDash val="solid"/>
                </a:ln>
                <a:latin typeface="BIZ UDPゴシック" panose="020B0400000000000000" pitchFamily="50" charset="-128"/>
                <a:ea typeface="BIZ UDPゴシック" panose="020B0400000000000000" pitchFamily="50" charset="-128"/>
                <a:cs typeface="源真ゴシックP Normal" panose="020B0202020203020207" pitchFamily="50" charset="-128"/>
              </a:rPr>
              <a:t>　</a:t>
            </a:r>
            <a:r>
              <a:rPr lang="en-US" altLang="ja-JP" sz="1100" b="1" dirty="0">
                <a:ln w="6600">
                  <a:noFill/>
                  <a:prstDash val="solid"/>
                </a:ln>
                <a:latin typeface="BIZ UDPゴシック" panose="020B0400000000000000" pitchFamily="50" charset="-128"/>
                <a:ea typeface="BIZ UDPゴシック" panose="020B0400000000000000" pitchFamily="50" charset="-128"/>
                <a:cs typeface="源真ゴシックP Normal" panose="020B0202020203020207" pitchFamily="50" charset="-128"/>
              </a:rPr>
              <a:t>※</a:t>
            </a:r>
            <a:r>
              <a:rPr lang="ja-JP" altLang="en-US" sz="1100" b="1" dirty="0">
                <a:ln w="6600">
                  <a:noFill/>
                  <a:prstDash val="solid"/>
                </a:ln>
                <a:latin typeface="BIZ UDPゴシック" panose="020B0400000000000000" pitchFamily="50" charset="-128"/>
                <a:ea typeface="BIZ UDPゴシック" panose="020B0400000000000000" pitchFamily="50" charset="-128"/>
                <a:cs typeface="源真ゴシックP Normal" panose="020B0202020203020207" pitchFamily="50" charset="-128"/>
              </a:rPr>
              <a:t>　教室会員を休会・退会するには所定のお手続きが必要です。</a:t>
            </a:r>
            <a:endParaRPr lang="en-US" altLang="ja-JP" sz="1100" b="1" dirty="0">
              <a:ln w="6600">
                <a:noFill/>
                <a:prstDash val="solid"/>
              </a:ln>
              <a:latin typeface="BIZ UDPゴシック" panose="020B0400000000000000" pitchFamily="50" charset="-128"/>
              <a:ea typeface="BIZ UDPゴシック" panose="020B0400000000000000" pitchFamily="50" charset="-128"/>
              <a:cs typeface="源真ゴシックP Normal" panose="020B0202020203020207" pitchFamily="50" charset="-128"/>
            </a:endParaRPr>
          </a:p>
          <a:p>
            <a:pPr>
              <a:lnSpc>
                <a:spcPts val="1600"/>
              </a:lnSpc>
            </a:pPr>
            <a:r>
              <a:rPr lang="ja-JP" altLang="en-US" sz="1100" b="1" dirty="0">
                <a:ln w="6600">
                  <a:noFill/>
                  <a:prstDash val="solid"/>
                </a:ln>
                <a:latin typeface="BIZ UDPゴシック" panose="020B0400000000000000" pitchFamily="50" charset="-128"/>
                <a:ea typeface="BIZ UDPゴシック" panose="020B0400000000000000" pitchFamily="50" charset="-128"/>
                <a:cs typeface="源真ゴシックP Normal" panose="020B0202020203020207" pitchFamily="50" charset="-128"/>
              </a:rPr>
              <a:t>　</a:t>
            </a:r>
            <a:r>
              <a:rPr lang="en-US" altLang="ja-JP" sz="1100" b="1" dirty="0">
                <a:ln w="6600">
                  <a:noFill/>
                  <a:prstDash val="solid"/>
                </a:ln>
                <a:latin typeface="BIZ UDPゴシック" panose="020B0400000000000000" pitchFamily="50" charset="-128"/>
                <a:ea typeface="BIZ UDPゴシック" panose="020B0400000000000000" pitchFamily="50" charset="-128"/>
                <a:cs typeface="源真ゴシックP Normal" panose="020B0202020203020207" pitchFamily="50" charset="-128"/>
              </a:rPr>
              <a:t>※</a:t>
            </a:r>
            <a:r>
              <a:rPr lang="ja-JP" altLang="en-US" sz="1100" b="1" dirty="0">
                <a:ln w="6600">
                  <a:noFill/>
                  <a:prstDash val="solid"/>
                </a:ln>
                <a:latin typeface="BIZ UDPゴシック" panose="020B0400000000000000" pitchFamily="50" charset="-128"/>
                <a:ea typeface="BIZ UDPゴシック" panose="020B0400000000000000" pitchFamily="50" charset="-128"/>
                <a:cs typeface="源真ゴシックP Normal" panose="020B0202020203020207" pitchFamily="50" charset="-128"/>
              </a:rPr>
              <a:t>　体調の優れない場合は利用をお控えください。また、参加途中で気分が悪くなった際にはすぐにお申出ください。</a:t>
            </a:r>
            <a:endParaRPr lang="en-US" altLang="ja-JP" sz="1100" b="1" dirty="0">
              <a:ln w="6600">
                <a:noFill/>
                <a:prstDash val="solid"/>
              </a:ln>
              <a:latin typeface="BIZ UDPゴシック" panose="020B0400000000000000" pitchFamily="50" charset="-128"/>
              <a:ea typeface="BIZ UDPゴシック" panose="020B0400000000000000" pitchFamily="50" charset="-128"/>
              <a:cs typeface="源真ゴシックP Normal" panose="020B0202020203020207" pitchFamily="50" charset="-128"/>
            </a:endParaRPr>
          </a:p>
          <a:p>
            <a:pPr>
              <a:lnSpc>
                <a:spcPts val="1600"/>
              </a:lnSpc>
            </a:pPr>
            <a:r>
              <a:rPr lang="ja-JP" altLang="en-US" sz="1100" b="1" dirty="0">
                <a:ln w="6600">
                  <a:noFill/>
                  <a:prstDash val="solid"/>
                </a:ln>
                <a:latin typeface="BIZ UDPゴシック" panose="020B0400000000000000" pitchFamily="50" charset="-128"/>
                <a:ea typeface="BIZ UDPゴシック" panose="020B0400000000000000" pitchFamily="50" charset="-128"/>
                <a:cs typeface="源真ゴシックP Normal" panose="020B0202020203020207" pitchFamily="50" charset="-128"/>
              </a:rPr>
              <a:t>　</a:t>
            </a:r>
            <a:r>
              <a:rPr lang="en-US" altLang="ja-JP" sz="1100" b="1" dirty="0">
                <a:ln w="6600">
                  <a:noFill/>
                  <a:prstDash val="solid"/>
                </a:ln>
                <a:latin typeface="BIZ UDPゴシック" panose="020B0400000000000000" pitchFamily="50" charset="-128"/>
                <a:ea typeface="BIZ UDPゴシック" panose="020B0400000000000000" pitchFamily="50" charset="-128"/>
                <a:cs typeface="源真ゴシックP Normal" panose="020B0202020203020207" pitchFamily="50" charset="-128"/>
              </a:rPr>
              <a:t>※</a:t>
            </a:r>
            <a:r>
              <a:rPr lang="ja-JP" altLang="en-US" sz="1100" b="1" dirty="0">
                <a:ln w="6600">
                  <a:noFill/>
                  <a:prstDash val="solid"/>
                </a:ln>
                <a:latin typeface="BIZ UDPゴシック" panose="020B0400000000000000" pitchFamily="50" charset="-128"/>
                <a:ea typeface="BIZ UDPゴシック" panose="020B0400000000000000" pitchFamily="50" charset="-128"/>
                <a:cs typeface="源真ゴシックP Normal" panose="020B0202020203020207" pitchFamily="50" charset="-128"/>
              </a:rPr>
              <a:t>　その他、指導員、スタッフの指示に従ってご利用をお願いいたします。</a:t>
            </a:r>
            <a:endParaRPr lang="en-US" altLang="ja-JP" sz="1000" b="1" dirty="0">
              <a:ln w="6600">
                <a:noFill/>
                <a:prstDash val="solid"/>
              </a:ln>
              <a:latin typeface="BIZ UDPゴシック" panose="020B0400000000000000" pitchFamily="50" charset="-128"/>
              <a:ea typeface="BIZ UDPゴシック" panose="020B0400000000000000" pitchFamily="50" charset="-128"/>
              <a:cs typeface="源真ゴシックP Normal" panose="020B0202020203020207" pitchFamily="50" charset="-128"/>
            </a:endParaRPr>
          </a:p>
        </p:txBody>
      </p:sp>
    </p:spTree>
    <p:extLst>
      <p:ext uri="{BB962C8B-B14F-4D97-AF65-F5344CB8AC3E}">
        <p14:creationId xmlns:p14="http://schemas.microsoft.com/office/powerpoint/2010/main" val="992239647"/>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1645</TotalTime>
  <Words>903</Words>
  <Application>Microsoft Office PowerPoint</Application>
  <PresentationFormat>ユーザー設定</PresentationFormat>
  <Paragraphs>149</Paragraphs>
  <Slides>2</Slides>
  <Notes>1</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2</vt:i4>
      </vt:variant>
    </vt:vector>
  </HeadingPairs>
  <TitlesOfParts>
    <vt:vector size="9" baseType="lpstr">
      <vt:lpstr>BIZ UDPゴシック</vt:lpstr>
      <vt:lpstr>BIZ UDゴシック</vt:lpstr>
      <vt:lpstr>游ゴシック</vt:lpstr>
      <vt:lpstr>Arial</vt:lpstr>
      <vt:lpstr>Calibri</vt:lpstr>
      <vt:lpstr>Calibri Light</vt:lpstr>
      <vt:lpstr>Office テーマ</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井出山体育施設</dc:creator>
  <cp:lastModifiedBy>toyono03</cp:lastModifiedBy>
  <cp:revision>106</cp:revision>
  <cp:lastPrinted>2023-09-16T04:51:24Z</cp:lastPrinted>
  <dcterms:created xsi:type="dcterms:W3CDTF">2019-05-18T09:04:10Z</dcterms:created>
  <dcterms:modified xsi:type="dcterms:W3CDTF">2023-09-26T08:21:07Z</dcterms:modified>
</cp:coreProperties>
</file>